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0" r:id="rId2"/>
  </p:sldMasterIdLst>
  <p:notesMasterIdLst>
    <p:notesMasterId r:id="rId15"/>
  </p:notesMasterIdLst>
  <p:handoutMasterIdLst>
    <p:handoutMasterId r:id="rId16"/>
  </p:handoutMasterIdLst>
  <p:sldIdLst>
    <p:sldId id="256" r:id="rId3"/>
    <p:sldId id="267" r:id="rId4"/>
    <p:sldId id="279" r:id="rId5"/>
    <p:sldId id="283" r:id="rId6"/>
    <p:sldId id="284" r:id="rId7"/>
    <p:sldId id="293" r:id="rId8"/>
    <p:sldId id="294" r:id="rId9"/>
    <p:sldId id="295" r:id="rId10"/>
    <p:sldId id="296" r:id="rId11"/>
    <p:sldId id="297" r:id="rId12"/>
    <p:sldId id="298" r:id="rId13"/>
    <p:sldId id="272" r:id="rId14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19" d="100"/>
          <a:sy n="119" d="100"/>
        </p:scale>
        <p:origin x="108" y="3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124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29D3E8-7A58-4A46-A754-75DC1CA6EE5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D6AAFB1-463B-4A83-A5CC-670C09B962F8}">
      <dgm:prSet phldrT="[Text]"/>
      <dgm:spPr/>
      <dgm:t>
        <a:bodyPr/>
        <a:lstStyle/>
        <a:p>
          <a:r>
            <a:rPr lang="cs-CZ" dirty="0"/>
            <a:t>Aktiva</a:t>
          </a:r>
        </a:p>
      </dgm:t>
    </dgm:pt>
    <dgm:pt modelId="{59EFB8A6-B055-409B-B9BF-7DCCA20E2878}" type="parTrans" cxnId="{89611703-3A0E-41CE-B74F-F366FF14FD0A}">
      <dgm:prSet/>
      <dgm:spPr/>
      <dgm:t>
        <a:bodyPr/>
        <a:lstStyle/>
        <a:p>
          <a:endParaRPr lang="cs-CZ"/>
        </a:p>
      </dgm:t>
    </dgm:pt>
    <dgm:pt modelId="{6C2AABDE-8155-44F5-BC55-6FFCDB198C8D}" type="sibTrans" cxnId="{89611703-3A0E-41CE-B74F-F366FF14FD0A}">
      <dgm:prSet/>
      <dgm:spPr/>
      <dgm:t>
        <a:bodyPr/>
        <a:lstStyle/>
        <a:p>
          <a:endParaRPr lang="cs-CZ"/>
        </a:p>
      </dgm:t>
    </dgm:pt>
    <dgm:pt modelId="{868E7D65-AA1B-4E31-AFFB-24F969E605A9}">
      <dgm:prSet phldrT="[Text]" custT="1"/>
      <dgm:spPr/>
      <dgm:t>
        <a:bodyPr/>
        <a:lstStyle/>
        <a:p>
          <a:pPr>
            <a:spcBef>
              <a:spcPts val="600"/>
            </a:spcBef>
          </a:pPr>
          <a:r>
            <a:rPr lang="cs-CZ" sz="2800" dirty="0"/>
            <a:t>Stálá aktiva</a:t>
          </a:r>
        </a:p>
      </dgm:t>
    </dgm:pt>
    <dgm:pt modelId="{473A13E8-DB7B-407B-97FB-AE30DB19428E}" type="parTrans" cxnId="{CDB158CB-45F0-4CCD-A6E2-C76052CE98CE}">
      <dgm:prSet/>
      <dgm:spPr/>
      <dgm:t>
        <a:bodyPr/>
        <a:lstStyle/>
        <a:p>
          <a:endParaRPr lang="cs-CZ"/>
        </a:p>
      </dgm:t>
    </dgm:pt>
    <dgm:pt modelId="{A9CD54CE-8808-479D-8C9D-37DE518D0F28}" type="sibTrans" cxnId="{CDB158CB-45F0-4CCD-A6E2-C76052CE98CE}">
      <dgm:prSet/>
      <dgm:spPr/>
      <dgm:t>
        <a:bodyPr/>
        <a:lstStyle/>
        <a:p>
          <a:endParaRPr lang="cs-CZ"/>
        </a:p>
      </dgm:t>
    </dgm:pt>
    <dgm:pt modelId="{BFED32A8-F39D-4410-9FDB-624B56ABCE26}">
      <dgm:prSet phldrT="[Text]" custT="1"/>
      <dgm:spPr/>
      <dgm:t>
        <a:bodyPr/>
        <a:lstStyle/>
        <a:p>
          <a:pPr>
            <a:spcBef>
              <a:spcPts val="600"/>
            </a:spcBef>
          </a:pPr>
          <a:r>
            <a:rPr lang="cs-CZ" sz="2800" dirty="0"/>
            <a:t>Oběžná aktiva</a:t>
          </a:r>
        </a:p>
      </dgm:t>
    </dgm:pt>
    <dgm:pt modelId="{1A051150-32D8-4E54-8792-6F507C007783}" type="parTrans" cxnId="{12DF356E-99CC-4416-9591-0A1A679C9E13}">
      <dgm:prSet/>
      <dgm:spPr/>
      <dgm:t>
        <a:bodyPr/>
        <a:lstStyle/>
        <a:p>
          <a:endParaRPr lang="cs-CZ"/>
        </a:p>
      </dgm:t>
    </dgm:pt>
    <dgm:pt modelId="{92BEC884-A1CD-4651-A0E6-54792D1D3F4E}" type="sibTrans" cxnId="{12DF356E-99CC-4416-9591-0A1A679C9E13}">
      <dgm:prSet/>
      <dgm:spPr/>
      <dgm:t>
        <a:bodyPr/>
        <a:lstStyle/>
        <a:p>
          <a:endParaRPr lang="cs-CZ"/>
        </a:p>
      </dgm:t>
    </dgm:pt>
    <dgm:pt modelId="{5D8187F9-E55D-4B04-ADB0-128D45BA4204}">
      <dgm:prSet phldrT="[Text]"/>
      <dgm:spPr/>
      <dgm:t>
        <a:bodyPr/>
        <a:lstStyle/>
        <a:p>
          <a:r>
            <a:rPr lang="cs-CZ" dirty="0"/>
            <a:t>Pasiva</a:t>
          </a:r>
        </a:p>
      </dgm:t>
    </dgm:pt>
    <dgm:pt modelId="{4390A4E2-5959-47F5-9DF4-A98A183E3074}" type="parTrans" cxnId="{E22A9CC7-5F69-4763-A638-EE97535128E9}">
      <dgm:prSet/>
      <dgm:spPr/>
      <dgm:t>
        <a:bodyPr/>
        <a:lstStyle/>
        <a:p>
          <a:endParaRPr lang="cs-CZ"/>
        </a:p>
      </dgm:t>
    </dgm:pt>
    <dgm:pt modelId="{628AC551-E077-4E0A-8FB3-6ECA218C1A08}" type="sibTrans" cxnId="{E22A9CC7-5F69-4763-A638-EE97535128E9}">
      <dgm:prSet/>
      <dgm:spPr/>
      <dgm:t>
        <a:bodyPr/>
        <a:lstStyle/>
        <a:p>
          <a:endParaRPr lang="cs-CZ"/>
        </a:p>
      </dgm:t>
    </dgm:pt>
    <dgm:pt modelId="{24BE34E4-F65E-4A9B-8C4E-CC1719ACD249}">
      <dgm:prSet phldrT="[Text]" custT="1"/>
      <dgm:spPr/>
      <dgm:t>
        <a:bodyPr/>
        <a:lstStyle/>
        <a:p>
          <a:r>
            <a:rPr lang="cs-CZ" sz="2800" dirty="0"/>
            <a:t>Vlastní kapitál</a:t>
          </a:r>
        </a:p>
      </dgm:t>
    </dgm:pt>
    <dgm:pt modelId="{B9962ED3-8179-40A0-A4A5-F4C4E68C84A4}" type="parTrans" cxnId="{7C1B5A9F-A99B-4735-A673-57D3E47CD973}">
      <dgm:prSet/>
      <dgm:spPr/>
      <dgm:t>
        <a:bodyPr/>
        <a:lstStyle/>
        <a:p>
          <a:endParaRPr lang="cs-CZ"/>
        </a:p>
      </dgm:t>
    </dgm:pt>
    <dgm:pt modelId="{91B7523C-5E51-4BF2-83D3-0F957A6AB6A7}" type="sibTrans" cxnId="{7C1B5A9F-A99B-4735-A673-57D3E47CD973}">
      <dgm:prSet/>
      <dgm:spPr/>
      <dgm:t>
        <a:bodyPr/>
        <a:lstStyle/>
        <a:p>
          <a:endParaRPr lang="cs-CZ"/>
        </a:p>
      </dgm:t>
    </dgm:pt>
    <dgm:pt modelId="{C677334A-8BFE-4106-ABFE-5FB8FBBFD69C}">
      <dgm:prSet phldrT="[Text]" custT="1"/>
      <dgm:spPr/>
      <dgm:t>
        <a:bodyPr/>
        <a:lstStyle/>
        <a:p>
          <a:r>
            <a:rPr lang="cs-CZ" sz="2800" dirty="0"/>
            <a:t>Cizí zdroje</a:t>
          </a:r>
        </a:p>
      </dgm:t>
    </dgm:pt>
    <dgm:pt modelId="{DD3354A1-49D7-447B-8CC7-58DB34C11826}" type="parTrans" cxnId="{E8DC14BA-42E6-460A-A7AC-A80A3A3C2E81}">
      <dgm:prSet/>
      <dgm:spPr/>
      <dgm:t>
        <a:bodyPr/>
        <a:lstStyle/>
        <a:p>
          <a:endParaRPr lang="cs-CZ"/>
        </a:p>
      </dgm:t>
    </dgm:pt>
    <dgm:pt modelId="{ADC50FEF-86D3-45D2-93C6-E5E8B26A0B09}" type="sibTrans" cxnId="{E8DC14BA-42E6-460A-A7AC-A80A3A3C2E81}">
      <dgm:prSet/>
      <dgm:spPr/>
      <dgm:t>
        <a:bodyPr/>
        <a:lstStyle/>
        <a:p>
          <a:endParaRPr lang="cs-CZ"/>
        </a:p>
      </dgm:t>
    </dgm:pt>
    <dgm:pt modelId="{F6536AD8-2F50-4139-98B0-F1A34079F0CD}" type="pres">
      <dgm:prSet presAssocID="{5F29D3E8-7A58-4A46-A754-75DC1CA6EE57}" presName="Name0" presStyleCnt="0">
        <dgm:presLayoutVars>
          <dgm:dir/>
          <dgm:animLvl val="lvl"/>
          <dgm:resizeHandles val="exact"/>
        </dgm:presLayoutVars>
      </dgm:prSet>
      <dgm:spPr/>
    </dgm:pt>
    <dgm:pt modelId="{2A9036A5-1B70-4128-B74B-E131BB20EE17}" type="pres">
      <dgm:prSet presAssocID="{AD6AAFB1-463B-4A83-A5CC-670C09B962F8}" presName="composite" presStyleCnt="0"/>
      <dgm:spPr/>
    </dgm:pt>
    <dgm:pt modelId="{B6FA11D1-7EC5-47A7-A71F-5852EBC94B6A}" type="pres">
      <dgm:prSet presAssocID="{AD6AAFB1-463B-4A83-A5CC-670C09B962F8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B9A035DB-37F2-433B-9CEC-70D76FF10A58}" type="pres">
      <dgm:prSet presAssocID="{AD6AAFB1-463B-4A83-A5CC-670C09B962F8}" presName="desTx" presStyleLbl="alignAccFollowNode1" presStyleIdx="0" presStyleCnt="2">
        <dgm:presLayoutVars>
          <dgm:bulletEnabled val="1"/>
        </dgm:presLayoutVars>
      </dgm:prSet>
      <dgm:spPr/>
    </dgm:pt>
    <dgm:pt modelId="{D7B28578-8899-43CA-8DB7-BA65D670500D}" type="pres">
      <dgm:prSet presAssocID="{6C2AABDE-8155-44F5-BC55-6FFCDB198C8D}" presName="space" presStyleCnt="0"/>
      <dgm:spPr/>
    </dgm:pt>
    <dgm:pt modelId="{3FEEB024-7658-432D-8A03-18CF2642B1F6}" type="pres">
      <dgm:prSet presAssocID="{5D8187F9-E55D-4B04-ADB0-128D45BA4204}" presName="composite" presStyleCnt="0"/>
      <dgm:spPr/>
    </dgm:pt>
    <dgm:pt modelId="{45FB3666-0F2B-4358-A252-B3583D1E5D0C}" type="pres">
      <dgm:prSet presAssocID="{5D8187F9-E55D-4B04-ADB0-128D45BA4204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B2121CDE-EC04-4490-AAEE-6060F67D45BB}" type="pres">
      <dgm:prSet presAssocID="{5D8187F9-E55D-4B04-ADB0-128D45BA4204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89611703-3A0E-41CE-B74F-F366FF14FD0A}" srcId="{5F29D3E8-7A58-4A46-A754-75DC1CA6EE57}" destId="{AD6AAFB1-463B-4A83-A5CC-670C09B962F8}" srcOrd="0" destOrd="0" parTransId="{59EFB8A6-B055-409B-B9BF-7DCCA20E2878}" sibTransId="{6C2AABDE-8155-44F5-BC55-6FFCDB198C8D}"/>
    <dgm:cxn modelId="{96BF8623-5EC6-4124-AA84-88B95C590BBE}" type="presOf" srcId="{5F29D3E8-7A58-4A46-A754-75DC1CA6EE57}" destId="{F6536AD8-2F50-4139-98B0-F1A34079F0CD}" srcOrd="0" destOrd="0" presId="urn:microsoft.com/office/officeart/2005/8/layout/hList1"/>
    <dgm:cxn modelId="{E5CC3965-D319-4BB2-9B00-8C864D05EFA5}" type="presOf" srcId="{C677334A-8BFE-4106-ABFE-5FB8FBBFD69C}" destId="{B2121CDE-EC04-4490-AAEE-6060F67D45BB}" srcOrd="0" destOrd="1" presId="urn:microsoft.com/office/officeart/2005/8/layout/hList1"/>
    <dgm:cxn modelId="{12DF356E-99CC-4416-9591-0A1A679C9E13}" srcId="{AD6AAFB1-463B-4A83-A5CC-670C09B962F8}" destId="{BFED32A8-F39D-4410-9FDB-624B56ABCE26}" srcOrd="1" destOrd="0" parTransId="{1A051150-32D8-4E54-8792-6F507C007783}" sibTransId="{92BEC884-A1CD-4651-A0E6-54792D1D3F4E}"/>
    <dgm:cxn modelId="{CC2D388A-5CCC-4E4F-B5B7-F3052713D811}" type="presOf" srcId="{AD6AAFB1-463B-4A83-A5CC-670C09B962F8}" destId="{B6FA11D1-7EC5-47A7-A71F-5852EBC94B6A}" srcOrd="0" destOrd="0" presId="urn:microsoft.com/office/officeart/2005/8/layout/hList1"/>
    <dgm:cxn modelId="{7C1B5A9F-A99B-4735-A673-57D3E47CD973}" srcId="{5D8187F9-E55D-4B04-ADB0-128D45BA4204}" destId="{24BE34E4-F65E-4A9B-8C4E-CC1719ACD249}" srcOrd="0" destOrd="0" parTransId="{B9962ED3-8179-40A0-A4A5-F4C4E68C84A4}" sibTransId="{91B7523C-5E51-4BF2-83D3-0F957A6AB6A7}"/>
    <dgm:cxn modelId="{BE91DFAE-2E2F-40D6-808C-6F610B262871}" type="presOf" srcId="{868E7D65-AA1B-4E31-AFFB-24F969E605A9}" destId="{B9A035DB-37F2-433B-9CEC-70D76FF10A58}" srcOrd="0" destOrd="0" presId="urn:microsoft.com/office/officeart/2005/8/layout/hList1"/>
    <dgm:cxn modelId="{FF46E5B7-9EC5-4FF9-8421-46F1CFADE586}" type="presOf" srcId="{BFED32A8-F39D-4410-9FDB-624B56ABCE26}" destId="{B9A035DB-37F2-433B-9CEC-70D76FF10A58}" srcOrd="0" destOrd="1" presId="urn:microsoft.com/office/officeart/2005/8/layout/hList1"/>
    <dgm:cxn modelId="{E8DC14BA-42E6-460A-A7AC-A80A3A3C2E81}" srcId="{5D8187F9-E55D-4B04-ADB0-128D45BA4204}" destId="{C677334A-8BFE-4106-ABFE-5FB8FBBFD69C}" srcOrd="1" destOrd="0" parTransId="{DD3354A1-49D7-447B-8CC7-58DB34C11826}" sibTransId="{ADC50FEF-86D3-45D2-93C6-E5E8B26A0B09}"/>
    <dgm:cxn modelId="{E22A9CC7-5F69-4763-A638-EE97535128E9}" srcId="{5F29D3E8-7A58-4A46-A754-75DC1CA6EE57}" destId="{5D8187F9-E55D-4B04-ADB0-128D45BA4204}" srcOrd="1" destOrd="0" parTransId="{4390A4E2-5959-47F5-9DF4-A98A183E3074}" sibTransId="{628AC551-E077-4E0A-8FB3-6ECA218C1A08}"/>
    <dgm:cxn modelId="{CDB158CB-45F0-4CCD-A6E2-C76052CE98CE}" srcId="{AD6AAFB1-463B-4A83-A5CC-670C09B962F8}" destId="{868E7D65-AA1B-4E31-AFFB-24F969E605A9}" srcOrd="0" destOrd="0" parTransId="{473A13E8-DB7B-407B-97FB-AE30DB19428E}" sibTransId="{A9CD54CE-8808-479D-8C9D-37DE518D0F28}"/>
    <dgm:cxn modelId="{471D8BCC-03F5-4B4C-A13C-97C72625FBD1}" type="presOf" srcId="{5D8187F9-E55D-4B04-ADB0-128D45BA4204}" destId="{45FB3666-0F2B-4358-A252-B3583D1E5D0C}" srcOrd="0" destOrd="0" presId="urn:microsoft.com/office/officeart/2005/8/layout/hList1"/>
    <dgm:cxn modelId="{6F0187FE-21AC-4D43-80A9-FB6295A0A33F}" type="presOf" srcId="{24BE34E4-F65E-4A9B-8C4E-CC1719ACD249}" destId="{B2121CDE-EC04-4490-AAEE-6060F67D45BB}" srcOrd="0" destOrd="0" presId="urn:microsoft.com/office/officeart/2005/8/layout/hList1"/>
    <dgm:cxn modelId="{AA984F3C-DFAD-4BE2-ACF0-5CE344313460}" type="presParOf" srcId="{F6536AD8-2F50-4139-98B0-F1A34079F0CD}" destId="{2A9036A5-1B70-4128-B74B-E131BB20EE17}" srcOrd="0" destOrd="0" presId="urn:microsoft.com/office/officeart/2005/8/layout/hList1"/>
    <dgm:cxn modelId="{234C03FE-86E9-4BC3-A0B2-FC04B5CE7392}" type="presParOf" srcId="{2A9036A5-1B70-4128-B74B-E131BB20EE17}" destId="{B6FA11D1-7EC5-47A7-A71F-5852EBC94B6A}" srcOrd="0" destOrd="0" presId="urn:microsoft.com/office/officeart/2005/8/layout/hList1"/>
    <dgm:cxn modelId="{01EC5445-18FC-4644-8EAC-F434444F722B}" type="presParOf" srcId="{2A9036A5-1B70-4128-B74B-E131BB20EE17}" destId="{B9A035DB-37F2-433B-9CEC-70D76FF10A58}" srcOrd="1" destOrd="0" presId="urn:microsoft.com/office/officeart/2005/8/layout/hList1"/>
    <dgm:cxn modelId="{CD6F3860-3553-4BAD-86F0-E6FEC83E7174}" type="presParOf" srcId="{F6536AD8-2F50-4139-98B0-F1A34079F0CD}" destId="{D7B28578-8899-43CA-8DB7-BA65D670500D}" srcOrd="1" destOrd="0" presId="urn:microsoft.com/office/officeart/2005/8/layout/hList1"/>
    <dgm:cxn modelId="{09A6A842-8A3F-4E9B-B57C-881992F5334B}" type="presParOf" srcId="{F6536AD8-2F50-4139-98B0-F1A34079F0CD}" destId="{3FEEB024-7658-432D-8A03-18CF2642B1F6}" srcOrd="2" destOrd="0" presId="urn:microsoft.com/office/officeart/2005/8/layout/hList1"/>
    <dgm:cxn modelId="{D7459B79-49DE-494F-9073-55DDB8DC5731}" type="presParOf" srcId="{3FEEB024-7658-432D-8A03-18CF2642B1F6}" destId="{45FB3666-0F2B-4358-A252-B3583D1E5D0C}" srcOrd="0" destOrd="0" presId="urn:microsoft.com/office/officeart/2005/8/layout/hList1"/>
    <dgm:cxn modelId="{F589C21E-C538-495B-B34B-EEBD3A46552D}" type="presParOf" srcId="{3FEEB024-7658-432D-8A03-18CF2642B1F6}" destId="{B2121CDE-EC04-4490-AAEE-6060F67D45B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30E9D2-0435-4B09-BE4F-6DA88A1921D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62D2BE5-1956-47D8-9B4D-6FE905858E18}">
      <dgm:prSet phldrT="[Text]"/>
      <dgm:spPr/>
      <dgm:t>
        <a:bodyPr/>
        <a:lstStyle/>
        <a:p>
          <a:r>
            <a:rPr lang="cs-CZ" dirty="0"/>
            <a:t>Aktiva</a:t>
          </a:r>
        </a:p>
      </dgm:t>
    </dgm:pt>
    <dgm:pt modelId="{369B0688-A402-4DBE-B139-C7A9D3330773}" type="parTrans" cxnId="{AA8221E0-7446-4E14-AE12-CF1D6595AFAF}">
      <dgm:prSet/>
      <dgm:spPr/>
      <dgm:t>
        <a:bodyPr/>
        <a:lstStyle/>
        <a:p>
          <a:endParaRPr lang="cs-CZ"/>
        </a:p>
      </dgm:t>
    </dgm:pt>
    <dgm:pt modelId="{F4492215-F222-40E7-9877-541743FA70DC}" type="sibTrans" cxnId="{AA8221E0-7446-4E14-AE12-CF1D6595AFAF}">
      <dgm:prSet/>
      <dgm:spPr/>
      <dgm:t>
        <a:bodyPr/>
        <a:lstStyle/>
        <a:p>
          <a:endParaRPr lang="cs-CZ"/>
        </a:p>
      </dgm:t>
    </dgm:pt>
    <dgm:pt modelId="{05665410-94E4-4D81-B481-3405CFBEF929}" type="asst">
      <dgm:prSet phldrT="[Text]"/>
      <dgm:spPr/>
      <dgm:t>
        <a:bodyPr/>
        <a:lstStyle/>
        <a:p>
          <a:r>
            <a:rPr lang="cs-CZ" dirty="0"/>
            <a:t>Stálá     aktiva</a:t>
          </a:r>
        </a:p>
      </dgm:t>
    </dgm:pt>
    <dgm:pt modelId="{D7BF818A-321B-4A0F-AC56-F6FB00F555E3}" type="parTrans" cxnId="{067BEF52-971C-4756-8EDC-74EA791EC82A}">
      <dgm:prSet/>
      <dgm:spPr/>
      <dgm:t>
        <a:bodyPr/>
        <a:lstStyle/>
        <a:p>
          <a:endParaRPr lang="cs-CZ"/>
        </a:p>
      </dgm:t>
    </dgm:pt>
    <dgm:pt modelId="{55C68575-65FC-44FE-B6F0-1E37BE5114C8}" type="sibTrans" cxnId="{067BEF52-971C-4756-8EDC-74EA791EC82A}">
      <dgm:prSet/>
      <dgm:spPr/>
      <dgm:t>
        <a:bodyPr/>
        <a:lstStyle/>
        <a:p>
          <a:endParaRPr lang="cs-CZ"/>
        </a:p>
      </dgm:t>
    </dgm:pt>
    <dgm:pt modelId="{992C0A4C-EFDD-4E28-A6D0-93E5E76E2A2F}">
      <dgm:prSet phldrT="[Text]"/>
      <dgm:spPr/>
      <dgm:t>
        <a:bodyPr/>
        <a:lstStyle/>
        <a:p>
          <a:r>
            <a:rPr lang="cs-CZ" dirty="0"/>
            <a:t>Oběžná aktiva</a:t>
          </a:r>
        </a:p>
      </dgm:t>
    </dgm:pt>
    <dgm:pt modelId="{6542C159-8116-4283-9D30-F362BAC8B628}" type="parTrans" cxnId="{EA1F7780-6825-4F99-9ED3-566B9F55A9BA}">
      <dgm:prSet/>
      <dgm:spPr/>
      <dgm:t>
        <a:bodyPr/>
        <a:lstStyle/>
        <a:p>
          <a:endParaRPr lang="cs-CZ"/>
        </a:p>
      </dgm:t>
    </dgm:pt>
    <dgm:pt modelId="{BA605119-E2DE-42EF-BF4B-7A9E42C0867C}" type="sibTrans" cxnId="{EA1F7780-6825-4F99-9ED3-566B9F55A9BA}">
      <dgm:prSet/>
      <dgm:spPr/>
      <dgm:t>
        <a:bodyPr/>
        <a:lstStyle/>
        <a:p>
          <a:endParaRPr lang="cs-CZ"/>
        </a:p>
      </dgm:t>
    </dgm:pt>
    <dgm:pt modelId="{42D86348-F5E5-4EB7-B167-BF4B0F67972E}">
      <dgm:prSet/>
      <dgm:spPr/>
      <dgm:t>
        <a:bodyPr/>
        <a:lstStyle/>
        <a:p>
          <a:r>
            <a:rPr lang="cs-CZ" dirty="0"/>
            <a:t>Dlouhodobý nehmotný majetek</a:t>
          </a:r>
        </a:p>
      </dgm:t>
    </dgm:pt>
    <dgm:pt modelId="{E7B30463-EC60-422C-A4E5-966863FD0678}" type="parTrans" cxnId="{BBE30029-6278-49BD-B254-240844953B8E}">
      <dgm:prSet/>
      <dgm:spPr/>
      <dgm:t>
        <a:bodyPr/>
        <a:lstStyle/>
        <a:p>
          <a:endParaRPr lang="cs-CZ"/>
        </a:p>
      </dgm:t>
    </dgm:pt>
    <dgm:pt modelId="{2AF0F71A-08B6-4171-AFB9-FEB16B165FA3}" type="sibTrans" cxnId="{BBE30029-6278-49BD-B254-240844953B8E}">
      <dgm:prSet/>
      <dgm:spPr/>
      <dgm:t>
        <a:bodyPr/>
        <a:lstStyle/>
        <a:p>
          <a:endParaRPr lang="cs-CZ"/>
        </a:p>
      </dgm:t>
    </dgm:pt>
    <dgm:pt modelId="{8213DCC1-1314-4CDC-8A91-9C20DB042A3D}">
      <dgm:prSet/>
      <dgm:spPr/>
      <dgm:t>
        <a:bodyPr/>
        <a:lstStyle/>
        <a:p>
          <a:r>
            <a:rPr lang="cs-CZ" dirty="0"/>
            <a:t>Dlouhodobý hmotný majetek</a:t>
          </a:r>
        </a:p>
      </dgm:t>
    </dgm:pt>
    <dgm:pt modelId="{36877540-2A03-4846-BF53-D810C9934B56}" type="parTrans" cxnId="{D463DEED-52C2-434E-9A13-5E4D7A4972AC}">
      <dgm:prSet/>
      <dgm:spPr/>
      <dgm:t>
        <a:bodyPr/>
        <a:lstStyle/>
        <a:p>
          <a:endParaRPr lang="cs-CZ"/>
        </a:p>
      </dgm:t>
    </dgm:pt>
    <dgm:pt modelId="{A63B57B3-CA67-4735-91C9-433AF8927C33}" type="sibTrans" cxnId="{D463DEED-52C2-434E-9A13-5E4D7A4972AC}">
      <dgm:prSet/>
      <dgm:spPr/>
      <dgm:t>
        <a:bodyPr/>
        <a:lstStyle/>
        <a:p>
          <a:endParaRPr lang="cs-CZ"/>
        </a:p>
      </dgm:t>
    </dgm:pt>
    <dgm:pt modelId="{66D7F204-824A-4D93-AA3C-724C5F5D0545}">
      <dgm:prSet/>
      <dgm:spPr/>
      <dgm:t>
        <a:bodyPr/>
        <a:lstStyle/>
        <a:p>
          <a:r>
            <a:rPr lang="cs-CZ" dirty="0"/>
            <a:t>Dlouhodobý finanční majetek</a:t>
          </a:r>
        </a:p>
      </dgm:t>
    </dgm:pt>
    <dgm:pt modelId="{33203B31-1AA0-475C-8563-19B07C2463ED}" type="parTrans" cxnId="{65A66B76-9B01-4AA0-A3EE-EB51FFA2318F}">
      <dgm:prSet/>
      <dgm:spPr/>
      <dgm:t>
        <a:bodyPr/>
        <a:lstStyle/>
        <a:p>
          <a:endParaRPr lang="cs-CZ"/>
        </a:p>
      </dgm:t>
    </dgm:pt>
    <dgm:pt modelId="{1EFD8C82-F8A6-4E99-924F-F8BB65A093DD}" type="sibTrans" cxnId="{65A66B76-9B01-4AA0-A3EE-EB51FFA2318F}">
      <dgm:prSet/>
      <dgm:spPr/>
      <dgm:t>
        <a:bodyPr/>
        <a:lstStyle/>
        <a:p>
          <a:endParaRPr lang="cs-CZ"/>
        </a:p>
      </dgm:t>
    </dgm:pt>
    <dgm:pt modelId="{66801709-C2E2-42CC-9FF7-48D2D71C1543}">
      <dgm:prSet/>
      <dgm:spPr/>
      <dgm:t>
        <a:bodyPr/>
        <a:lstStyle/>
        <a:p>
          <a:r>
            <a:rPr lang="cs-CZ" dirty="0"/>
            <a:t>Zásoby</a:t>
          </a:r>
        </a:p>
      </dgm:t>
    </dgm:pt>
    <dgm:pt modelId="{8B04F4A8-BA01-4B46-8230-C3CAE1B8F337}" type="parTrans" cxnId="{05406EF6-B325-49EC-8D16-70DD0305D384}">
      <dgm:prSet/>
      <dgm:spPr/>
      <dgm:t>
        <a:bodyPr/>
        <a:lstStyle/>
        <a:p>
          <a:endParaRPr lang="cs-CZ"/>
        </a:p>
      </dgm:t>
    </dgm:pt>
    <dgm:pt modelId="{9AA1BD1C-E08D-4A33-8F80-C299A96A8487}" type="sibTrans" cxnId="{05406EF6-B325-49EC-8D16-70DD0305D384}">
      <dgm:prSet/>
      <dgm:spPr/>
      <dgm:t>
        <a:bodyPr/>
        <a:lstStyle/>
        <a:p>
          <a:endParaRPr lang="cs-CZ"/>
        </a:p>
      </dgm:t>
    </dgm:pt>
    <dgm:pt modelId="{F9D1142B-851F-4FD0-96B9-03A59C0C17FD}">
      <dgm:prSet/>
      <dgm:spPr/>
      <dgm:t>
        <a:bodyPr/>
        <a:lstStyle/>
        <a:p>
          <a:r>
            <a:rPr lang="cs-CZ" dirty="0"/>
            <a:t>Pohledávky</a:t>
          </a:r>
        </a:p>
      </dgm:t>
    </dgm:pt>
    <dgm:pt modelId="{B7254557-F32E-4A20-A39D-0CEB05FC5AC0}" type="parTrans" cxnId="{F8C65C17-3CD8-4F79-9D88-A4DDA61C363B}">
      <dgm:prSet/>
      <dgm:spPr/>
      <dgm:t>
        <a:bodyPr/>
        <a:lstStyle/>
        <a:p>
          <a:endParaRPr lang="cs-CZ"/>
        </a:p>
      </dgm:t>
    </dgm:pt>
    <dgm:pt modelId="{2F5D52FC-95AF-4479-B280-0C98F454D119}" type="sibTrans" cxnId="{F8C65C17-3CD8-4F79-9D88-A4DDA61C363B}">
      <dgm:prSet/>
      <dgm:spPr/>
      <dgm:t>
        <a:bodyPr/>
        <a:lstStyle/>
        <a:p>
          <a:endParaRPr lang="cs-CZ"/>
        </a:p>
      </dgm:t>
    </dgm:pt>
    <dgm:pt modelId="{0251828F-D599-4A0A-9DA9-8766F4CDCD81}">
      <dgm:prSet/>
      <dgm:spPr/>
      <dgm:t>
        <a:bodyPr/>
        <a:lstStyle/>
        <a:p>
          <a:r>
            <a:rPr lang="cs-CZ" dirty="0"/>
            <a:t>Finanční majetek</a:t>
          </a:r>
        </a:p>
      </dgm:t>
    </dgm:pt>
    <dgm:pt modelId="{D17061BC-A228-4FAA-B89A-5C99721EA9BA}" type="parTrans" cxnId="{90A1012B-9CE0-463C-9D48-958766ABBEDC}">
      <dgm:prSet/>
      <dgm:spPr/>
      <dgm:t>
        <a:bodyPr/>
        <a:lstStyle/>
        <a:p>
          <a:endParaRPr lang="cs-CZ"/>
        </a:p>
      </dgm:t>
    </dgm:pt>
    <dgm:pt modelId="{B2F77719-14CA-4073-BE6F-99BEBD52FC4C}" type="sibTrans" cxnId="{90A1012B-9CE0-463C-9D48-958766ABBEDC}">
      <dgm:prSet/>
      <dgm:spPr/>
      <dgm:t>
        <a:bodyPr/>
        <a:lstStyle/>
        <a:p>
          <a:endParaRPr lang="cs-CZ"/>
        </a:p>
      </dgm:t>
    </dgm:pt>
    <dgm:pt modelId="{B1394BCA-209E-412A-9F99-48DDB5813431}" type="pres">
      <dgm:prSet presAssocID="{F830E9D2-0435-4B09-BE4F-6DA88A1921D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6A37924-13FC-475B-A706-2AF2B3F81E69}" type="pres">
      <dgm:prSet presAssocID="{562D2BE5-1956-47D8-9B4D-6FE905858E18}" presName="hierRoot1" presStyleCnt="0"/>
      <dgm:spPr/>
    </dgm:pt>
    <dgm:pt modelId="{5ADCADA0-1E23-47C7-BFD7-AC859885B5E8}" type="pres">
      <dgm:prSet presAssocID="{562D2BE5-1956-47D8-9B4D-6FE905858E18}" presName="composite" presStyleCnt="0"/>
      <dgm:spPr/>
    </dgm:pt>
    <dgm:pt modelId="{D9380362-8CB7-4C11-9DD5-1B952549E756}" type="pres">
      <dgm:prSet presAssocID="{562D2BE5-1956-47D8-9B4D-6FE905858E18}" presName="background" presStyleLbl="node0" presStyleIdx="0" presStyleCnt="1"/>
      <dgm:spPr/>
    </dgm:pt>
    <dgm:pt modelId="{4D32CEBA-CAE3-4615-930B-1434970E3689}" type="pres">
      <dgm:prSet presAssocID="{562D2BE5-1956-47D8-9B4D-6FE905858E18}" presName="text" presStyleLbl="fgAcc0" presStyleIdx="0" presStyleCnt="1">
        <dgm:presLayoutVars>
          <dgm:chPref val="3"/>
        </dgm:presLayoutVars>
      </dgm:prSet>
      <dgm:spPr/>
    </dgm:pt>
    <dgm:pt modelId="{BACB5B9D-2F42-43E8-9DC3-953FCAC680EF}" type="pres">
      <dgm:prSet presAssocID="{562D2BE5-1956-47D8-9B4D-6FE905858E18}" presName="hierChild2" presStyleCnt="0"/>
      <dgm:spPr/>
    </dgm:pt>
    <dgm:pt modelId="{F071EC3B-F19E-496B-81EE-AAFFA428717B}" type="pres">
      <dgm:prSet presAssocID="{D7BF818A-321B-4A0F-AC56-F6FB00F555E3}" presName="Name10" presStyleLbl="parChTrans1D2" presStyleIdx="0" presStyleCnt="2"/>
      <dgm:spPr/>
    </dgm:pt>
    <dgm:pt modelId="{181DCD2E-473C-4E02-8A3F-E8C2764E0714}" type="pres">
      <dgm:prSet presAssocID="{05665410-94E4-4D81-B481-3405CFBEF929}" presName="hierRoot2" presStyleCnt="0"/>
      <dgm:spPr/>
    </dgm:pt>
    <dgm:pt modelId="{CD8A60A1-E0E7-49AD-A136-82FF2FFFAB5A}" type="pres">
      <dgm:prSet presAssocID="{05665410-94E4-4D81-B481-3405CFBEF929}" presName="composite2" presStyleCnt="0"/>
      <dgm:spPr/>
    </dgm:pt>
    <dgm:pt modelId="{676D8A75-FBE8-46C6-B60D-9E5FF04243A8}" type="pres">
      <dgm:prSet presAssocID="{05665410-94E4-4D81-B481-3405CFBEF929}" presName="background2" presStyleLbl="asst1" presStyleIdx="0" presStyleCnt="1"/>
      <dgm:spPr/>
    </dgm:pt>
    <dgm:pt modelId="{40175FCB-F5A5-4591-B8B9-3BE163DACBD9}" type="pres">
      <dgm:prSet presAssocID="{05665410-94E4-4D81-B481-3405CFBEF929}" presName="text2" presStyleLbl="fgAcc2" presStyleIdx="0" presStyleCnt="2">
        <dgm:presLayoutVars>
          <dgm:chPref val="3"/>
        </dgm:presLayoutVars>
      </dgm:prSet>
      <dgm:spPr/>
    </dgm:pt>
    <dgm:pt modelId="{FEC61AE1-EF87-4046-AA0F-03644282727E}" type="pres">
      <dgm:prSet presAssocID="{05665410-94E4-4D81-B481-3405CFBEF929}" presName="hierChild3" presStyleCnt="0"/>
      <dgm:spPr/>
    </dgm:pt>
    <dgm:pt modelId="{F7C5350D-F94F-467C-96B9-00A231FEF987}" type="pres">
      <dgm:prSet presAssocID="{E7B30463-EC60-422C-A4E5-966863FD0678}" presName="Name17" presStyleLbl="parChTrans1D3" presStyleIdx="0" presStyleCnt="6"/>
      <dgm:spPr/>
    </dgm:pt>
    <dgm:pt modelId="{DDEC1E0B-1E89-4C2C-BA40-AE0A28820F73}" type="pres">
      <dgm:prSet presAssocID="{42D86348-F5E5-4EB7-B167-BF4B0F67972E}" presName="hierRoot3" presStyleCnt="0"/>
      <dgm:spPr/>
    </dgm:pt>
    <dgm:pt modelId="{B970FDF3-E130-44DA-89A9-959532E598B1}" type="pres">
      <dgm:prSet presAssocID="{42D86348-F5E5-4EB7-B167-BF4B0F67972E}" presName="composite3" presStyleCnt="0"/>
      <dgm:spPr/>
    </dgm:pt>
    <dgm:pt modelId="{A32B52AE-A99C-4FD5-B96A-9287E1A8E064}" type="pres">
      <dgm:prSet presAssocID="{42D86348-F5E5-4EB7-B167-BF4B0F67972E}" presName="background3" presStyleLbl="node3" presStyleIdx="0" presStyleCnt="6"/>
      <dgm:spPr/>
    </dgm:pt>
    <dgm:pt modelId="{0CA49A11-703E-4384-AA78-533E102031FD}" type="pres">
      <dgm:prSet presAssocID="{42D86348-F5E5-4EB7-B167-BF4B0F67972E}" presName="text3" presStyleLbl="fgAcc3" presStyleIdx="0" presStyleCnt="6">
        <dgm:presLayoutVars>
          <dgm:chPref val="3"/>
        </dgm:presLayoutVars>
      </dgm:prSet>
      <dgm:spPr/>
    </dgm:pt>
    <dgm:pt modelId="{5DF88E0C-0E12-4CE8-A01D-6E4AB7262596}" type="pres">
      <dgm:prSet presAssocID="{42D86348-F5E5-4EB7-B167-BF4B0F67972E}" presName="hierChild4" presStyleCnt="0"/>
      <dgm:spPr/>
    </dgm:pt>
    <dgm:pt modelId="{9E5AED15-A5E9-4F55-BCCE-A0F44F8A41D3}" type="pres">
      <dgm:prSet presAssocID="{36877540-2A03-4846-BF53-D810C9934B56}" presName="Name17" presStyleLbl="parChTrans1D3" presStyleIdx="1" presStyleCnt="6"/>
      <dgm:spPr/>
    </dgm:pt>
    <dgm:pt modelId="{242C6D14-FA0E-45C4-91A0-88C1F28EFB0A}" type="pres">
      <dgm:prSet presAssocID="{8213DCC1-1314-4CDC-8A91-9C20DB042A3D}" presName="hierRoot3" presStyleCnt="0"/>
      <dgm:spPr/>
    </dgm:pt>
    <dgm:pt modelId="{40E51D63-43F8-49EA-9206-31FD2CC17211}" type="pres">
      <dgm:prSet presAssocID="{8213DCC1-1314-4CDC-8A91-9C20DB042A3D}" presName="composite3" presStyleCnt="0"/>
      <dgm:spPr/>
    </dgm:pt>
    <dgm:pt modelId="{9FFC3714-BCF7-47DF-924B-D8DE50203AE1}" type="pres">
      <dgm:prSet presAssocID="{8213DCC1-1314-4CDC-8A91-9C20DB042A3D}" presName="background3" presStyleLbl="node3" presStyleIdx="1" presStyleCnt="6"/>
      <dgm:spPr/>
    </dgm:pt>
    <dgm:pt modelId="{CD706B3F-8D39-468D-9E92-2DFB77A08241}" type="pres">
      <dgm:prSet presAssocID="{8213DCC1-1314-4CDC-8A91-9C20DB042A3D}" presName="text3" presStyleLbl="fgAcc3" presStyleIdx="1" presStyleCnt="6">
        <dgm:presLayoutVars>
          <dgm:chPref val="3"/>
        </dgm:presLayoutVars>
      </dgm:prSet>
      <dgm:spPr/>
    </dgm:pt>
    <dgm:pt modelId="{9F3E9159-273A-4278-B122-4D3759D75D4C}" type="pres">
      <dgm:prSet presAssocID="{8213DCC1-1314-4CDC-8A91-9C20DB042A3D}" presName="hierChild4" presStyleCnt="0"/>
      <dgm:spPr/>
    </dgm:pt>
    <dgm:pt modelId="{E5E9FE31-5309-4A7A-BEEE-EB4A1D72C5FB}" type="pres">
      <dgm:prSet presAssocID="{33203B31-1AA0-475C-8563-19B07C2463ED}" presName="Name17" presStyleLbl="parChTrans1D3" presStyleIdx="2" presStyleCnt="6"/>
      <dgm:spPr/>
    </dgm:pt>
    <dgm:pt modelId="{7C863BB5-8D90-45A5-98AE-A43F76949B73}" type="pres">
      <dgm:prSet presAssocID="{66D7F204-824A-4D93-AA3C-724C5F5D0545}" presName="hierRoot3" presStyleCnt="0"/>
      <dgm:spPr/>
    </dgm:pt>
    <dgm:pt modelId="{7011066C-9683-4079-8B79-7A7CB3BCFAA7}" type="pres">
      <dgm:prSet presAssocID="{66D7F204-824A-4D93-AA3C-724C5F5D0545}" presName="composite3" presStyleCnt="0"/>
      <dgm:spPr/>
    </dgm:pt>
    <dgm:pt modelId="{C57A0F01-C961-46F3-A4C3-3A871E91C339}" type="pres">
      <dgm:prSet presAssocID="{66D7F204-824A-4D93-AA3C-724C5F5D0545}" presName="background3" presStyleLbl="node3" presStyleIdx="2" presStyleCnt="6"/>
      <dgm:spPr/>
    </dgm:pt>
    <dgm:pt modelId="{57035CF3-3229-40FC-A887-E4B85A144451}" type="pres">
      <dgm:prSet presAssocID="{66D7F204-824A-4D93-AA3C-724C5F5D0545}" presName="text3" presStyleLbl="fgAcc3" presStyleIdx="2" presStyleCnt="6">
        <dgm:presLayoutVars>
          <dgm:chPref val="3"/>
        </dgm:presLayoutVars>
      </dgm:prSet>
      <dgm:spPr/>
    </dgm:pt>
    <dgm:pt modelId="{B597A362-E28A-4149-BB85-E8EFCEE161DF}" type="pres">
      <dgm:prSet presAssocID="{66D7F204-824A-4D93-AA3C-724C5F5D0545}" presName="hierChild4" presStyleCnt="0"/>
      <dgm:spPr/>
    </dgm:pt>
    <dgm:pt modelId="{23D85533-DD76-4275-862E-8FF912FEC995}" type="pres">
      <dgm:prSet presAssocID="{6542C159-8116-4283-9D30-F362BAC8B628}" presName="Name10" presStyleLbl="parChTrans1D2" presStyleIdx="1" presStyleCnt="2"/>
      <dgm:spPr/>
    </dgm:pt>
    <dgm:pt modelId="{699DC992-2F0A-41A3-9D6D-090FBA9B4A0F}" type="pres">
      <dgm:prSet presAssocID="{992C0A4C-EFDD-4E28-A6D0-93E5E76E2A2F}" presName="hierRoot2" presStyleCnt="0"/>
      <dgm:spPr/>
    </dgm:pt>
    <dgm:pt modelId="{FEA5A224-1E7E-45CB-8726-534D88B5464B}" type="pres">
      <dgm:prSet presAssocID="{992C0A4C-EFDD-4E28-A6D0-93E5E76E2A2F}" presName="composite2" presStyleCnt="0"/>
      <dgm:spPr/>
    </dgm:pt>
    <dgm:pt modelId="{2B8DC63F-4BDC-4E97-A573-1BAC41E4DD05}" type="pres">
      <dgm:prSet presAssocID="{992C0A4C-EFDD-4E28-A6D0-93E5E76E2A2F}" presName="background2" presStyleLbl="node2" presStyleIdx="0" presStyleCnt="1"/>
      <dgm:spPr/>
    </dgm:pt>
    <dgm:pt modelId="{F19DA0A0-7945-4CF8-88BE-50F6B5AC4B69}" type="pres">
      <dgm:prSet presAssocID="{992C0A4C-EFDD-4E28-A6D0-93E5E76E2A2F}" presName="text2" presStyleLbl="fgAcc2" presStyleIdx="1" presStyleCnt="2">
        <dgm:presLayoutVars>
          <dgm:chPref val="3"/>
        </dgm:presLayoutVars>
      </dgm:prSet>
      <dgm:spPr/>
    </dgm:pt>
    <dgm:pt modelId="{168D3AED-9354-445B-9DF6-23FAE417C30F}" type="pres">
      <dgm:prSet presAssocID="{992C0A4C-EFDD-4E28-A6D0-93E5E76E2A2F}" presName="hierChild3" presStyleCnt="0"/>
      <dgm:spPr/>
    </dgm:pt>
    <dgm:pt modelId="{C2D8BB1F-1ACF-4A31-B3BE-BD8EF62410F0}" type="pres">
      <dgm:prSet presAssocID="{8B04F4A8-BA01-4B46-8230-C3CAE1B8F337}" presName="Name17" presStyleLbl="parChTrans1D3" presStyleIdx="3" presStyleCnt="6"/>
      <dgm:spPr/>
    </dgm:pt>
    <dgm:pt modelId="{8A6CB5DD-C8D2-4FA6-AAF9-20DCA282640F}" type="pres">
      <dgm:prSet presAssocID="{66801709-C2E2-42CC-9FF7-48D2D71C1543}" presName="hierRoot3" presStyleCnt="0"/>
      <dgm:spPr/>
    </dgm:pt>
    <dgm:pt modelId="{A92FD057-CA32-4994-BFB8-85E609BE1D84}" type="pres">
      <dgm:prSet presAssocID="{66801709-C2E2-42CC-9FF7-48D2D71C1543}" presName="composite3" presStyleCnt="0"/>
      <dgm:spPr/>
    </dgm:pt>
    <dgm:pt modelId="{8EB83EDC-501F-4143-9519-22021BE1492F}" type="pres">
      <dgm:prSet presAssocID="{66801709-C2E2-42CC-9FF7-48D2D71C1543}" presName="background3" presStyleLbl="node3" presStyleIdx="3" presStyleCnt="6"/>
      <dgm:spPr/>
    </dgm:pt>
    <dgm:pt modelId="{9A9E72A7-04B0-469F-AC10-D1BF460716F8}" type="pres">
      <dgm:prSet presAssocID="{66801709-C2E2-42CC-9FF7-48D2D71C1543}" presName="text3" presStyleLbl="fgAcc3" presStyleIdx="3" presStyleCnt="6">
        <dgm:presLayoutVars>
          <dgm:chPref val="3"/>
        </dgm:presLayoutVars>
      </dgm:prSet>
      <dgm:spPr/>
    </dgm:pt>
    <dgm:pt modelId="{6443A5EC-FC57-4253-92AC-BC07FE9A81A6}" type="pres">
      <dgm:prSet presAssocID="{66801709-C2E2-42CC-9FF7-48D2D71C1543}" presName="hierChild4" presStyleCnt="0"/>
      <dgm:spPr/>
    </dgm:pt>
    <dgm:pt modelId="{8C31A878-34AE-46F0-A3D5-839FE02F11CB}" type="pres">
      <dgm:prSet presAssocID="{B7254557-F32E-4A20-A39D-0CEB05FC5AC0}" presName="Name17" presStyleLbl="parChTrans1D3" presStyleIdx="4" presStyleCnt="6"/>
      <dgm:spPr/>
    </dgm:pt>
    <dgm:pt modelId="{9829D6E2-18A8-4F2A-8184-7680C59F28F3}" type="pres">
      <dgm:prSet presAssocID="{F9D1142B-851F-4FD0-96B9-03A59C0C17FD}" presName="hierRoot3" presStyleCnt="0"/>
      <dgm:spPr/>
    </dgm:pt>
    <dgm:pt modelId="{F9485129-4419-4B06-A096-BEB2AEC0863F}" type="pres">
      <dgm:prSet presAssocID="{F9D1142B-851F-4FD0-96B9-03A59C0C17FD}" presName="composite3" presStyleCnt="0"/>
      <dgm:spPr/>
    </dgm:pt>
    <dgm:pt modelId="{D9F256C0-9885-426D-B004-890718BC19FD}" type="pres">
      <dgm:prSet presAssocID="{F9D1142B-851F-4FD0-96B9-03A59C0C17FD}" presName="background3" presStyleLbl="node3" presStyleIdx="4" presStyleCnt="6"/>
      <dgm:spPr/>
    </dgm:pt>
    <dgm:pt modelId="{6B8C0F2F-136A-4DBC-8BC1-7657D347DFBD}" type="pres">
      <dgm:prSet presAssocID="{F9D1142B-851F-4FD0-96B9-03A59C0C17FD}" presName="text3" presStyleLbl="fgAcc3" presStyleIdx="4" presStyleCnt="6">
        <dgm:presLayoutVars>
          <dgm:chPref val="3"/>
        </dgm:presLayoutVars>
      </dgm:prSet>
      <dgm:spPr/>
    </dgm:pt>
    <dgm:pt modelId="{0AE1101D-A1FB-4241-B9E4-E8B7E3798F4A}" type="pres">
      <dgm:prSet presAssocID="{F9D1142B-851F-4FD0-96B9-03A59C0C17FD}" presName="hierChild4" presStyleCnt="0"/>
      <dgm:spPr/>
    </dgm:pt>
    <dgm:pt modelId="{215B4EFD-AD2C-4316-8D13-35C7DE7CC538}" type="pres">
      <dgm:prSet presAssocID="{D17061BC-A228-4FAA-B89A-5C99721EA9BA}" presName="Name17" presStyleLbl="parChTrans1D3" presStyleIdx="5" presStyleCnt="6"/>
      <dgm:spPr/>
    </dgm:pt>
    <dgm:pt modelId="{B48E729A-C712-4D07-A867-E7653288A4B7}" type="pres">
      <dgm:prSet presAssocID="{0251828F-D599-4A0A-9DA9-8766F4CDCD81}" presName="hierRoot3" presStyleCnt="0"/>
      <dgm:spPr/>
    </dgm:pt>
    <dgm:pt modelId="{91CFCACF-368F-4D23-B3E5-5DCF2AC32569}" type="pres">
      <dgm:prSet presAssocID="{0251828F-D599-4A0A-9DA9-8766F4CDCD81}" presName="composite3" presStyleCnt="0"/>
      <dgm:spPr/>
    </dgm:pt>
    <dgm:pt modelId="{E45F6E4D-2880-4239-9561-C6A5C4A49F4B}" type="pres">
      <dgm:prSet presAssocID="{0251828F-D599-4A0A-9DA9-8766F4CDCD81}" presName="background3" presStyleLbl="node3" presStyleIdx="5" presStyleCnt="6"/>
      <dgm:spPr/>
    </dgm:pt>
    <dgm:pt modelId="{385CCE9D-A9E2-4A23-AB14-F95F3DD8E52A}" type="pres">
      <dgm:prSet presAssocID="{0251828F-D599-4A0A-9DA9-8766F4CDCD81}" presName="text3" presStyleLbl="fgAcc3" presStyleIdx="5" presStyleCnt="6">
        <dgm:presLayoutVars>
          <dgm:chPref val="3"/>
        </dgm:presLayoutVars>
      </dgm:prSet>
      <dgm:spPr/>
    </dgm:pt>
    <dgm:pt modelId="{5D82707F-79DE-4AA2-9291-7FDBFC82D2EB}" type="pres">
      <dgm:prSet presAssocID="{0251828F-D599-4A0A-9DA9-8766F4CDCD81}" presName="hierChild4" presStyleCnt="0"/>
      <dgm:spPr/>
    </dgm:pt>
  </dgm:ptLst>
  <dgm:cxnLst>
    <dgm:cxn modelId="{DA70D101-5E8E-413F-B777-BFA2EE757024}" type="presOf" srcId="{8B04F4A8-BA01-4B46-8230-C3CAE1B8F337}" destId="{C2D8BB1F-1ACF-4A31-B3BE-BD8EF62410F0}" srcOrd="0" destOrd="0" presId="urn:microsoft.com/office/officeart/2005/8/layout/hierarchy1"/>
    <dgm:cxn modelId="{F8C65C17-3CD8-4F79-9D88-A4DDA61C363B}" srcId="{992C0A4C-EFDD-4E28-A6D0-93E5E76E2A2F}" destId="{F9D1142B-851F-4FD0-96B9-03A59C0C17FD}" srcOrd="1" destOrd="0" parTransId="{B7254557-F32E-4A20-A39D-0CEB05FC5AC0}" sibTransId="{2F5D52FC-95AF-4479-B280-0C98F454D119}"/>
    <dgm:cxn modelId="{0925351E-C7D3-4086-8AC5-A04097DBE77D}" type="presOf" srcId="{42D86348-F5E5-4EB7-B167-BF4B0F67972E}" destId="{0CA49A11-703E-4384-AA78-533E102031FD}" srcOrd="0" destOrd="0" presId="urn:microsoft.com/office/officeart/2005/8/layout/hierarchy1"/>
    <dgm:cxn modelId="{BBE30029-6278-49BD-B254-240844953B8E}" srcId="{05665410-94E4-4D81-B481-3405CFBEF929}" destId="{42D86348-F5E5-4EB7-B167-BF4B0F67972E}" srcOrd="0" destOrd="0" parTransId="{E7B30463-EC60-422C-A4E5-966863FD0678}" sibTransId="{2AF0F71A-08B6-4171-AFB9-FEB16B165FA3}"/>
    <dgm:cxn modelId="{90A1012B-9CE0-463C-9D48-958766ABBEDC}" srcId="{992C0A4C-EFDD-4E28-A6D0-93E5E76E2A2F}" destId="{0251828F-D599-4A0A-9DA9-8766F4CDCD81}" srcOrd="2" destOrd="0" parTransId="{D17061BC-A228-4FAA-B89A-5C99721EA9BA}" sibTransId="{B2F77719-14CA-4073-BE6F-99BEBD52FC4C}"/>
    <dgm:cxn modelId="{8AEDFF3E-43D4-4A5A-8175-609E5B2B1360}" type="presOf" srcId="{D7BF818A-321B-4A0F-AC56-F6FB00F555E3}" destId="{F071EC3B-F19E-496B-81EE-AAFFA428717B}" srcOrd="0" destOrd="0" presId="urn:microsoft.com/office/officeart/2005/8/layout/hierarchy1"/>
    <dgm:cxn modelId="{F58EF76A-2C3B-4FF9-A40F-57DCA6584333}" type="presOf" srcId="{66801709-C2E2-42CC-9FF7-48D2D71C1543}" destId="{9A9E72A7-04B0-469F-AC10-D1BF460716F8}" srcOrd="0" destOrd="0" presId="urn:microsoft.com/office/officeart/2005/8/layout/hierarchy1"/>
    <dgm:cxn modelId="{F9C12A4B-A12C-42F0-A3F1-9518C3E734BB}" type="presOf" srcId="{B7254557-F32E-4A20-A39D-0CEB05FC5AC0}" destId="{8C31A878-34AE-46F0-A3D5-839FE02F11CB}" srcOrd="0" destOrd="0" presId="urn:microsoft.com/office/officeart/2005/8/layout/hierarchy1"/>
    <dgm:cxn modelId="{7EF2226D-66B2-49DB-BCAC-04E19A9289B9}" type="presOf" srcId="{F9D1142B-851F-4FD0-96B9-03A59C0C17FD}" destId="{6B8C0F2F-136A-4DBC-8BC1-7657D347DFBD}" srcOrd="0" destOrd="0" presId="urn:microsoft.com/office/officeart/2005/8/layout/hierarchy1"/>
    <dgm:cxn modelId="{78138B51-D302-4829-9965-9600C8013DB9}" type="presOf" srcId="{0251828F-D599-4A0A-9DA9-8766F4CDCD81}" destId="{385CCE9D-A9E2-4A23-AB14-F95F3DD8E52A}" srcOrd="0" destOrd="0" presId="urn:microsoft.com/office/officeart/2005/8/layout/hierarchy1"/>
    <dgm:cxn modelId="{941CE351-59E0-4DC3-B617-C4A7054482E7}" type="presOf" srcId="{36877540-2A03-4846-BF53-D810C9934B56}" destId="{9E5AED15-A5E9-4F55-BCCE-A0F44F8A41D3}" srcOrd="0" destOrd="0" presId="urn:microsoft.com/office/officeart/2005/8/layout/hierarchy1"/>
    <dgm:cxn modelId="{FE7C9772-2960-41D1-A815-F3611C81D237}" type="presOf" srcId="{992C0A4C-EFDD-4E28-A6D0-93E5E76E2A2F}" destId="{F19DA0A0-7945-4CF8-88BE-50F6B5AC4B69}" srcOrd="0" destOrd="0" presId="urn:microsoft.com/office/officeart/2005/8/layout/hierarchy1"/>
    <dgm:cxn modelId="{067BEF52-971C-4756-8EDC-74EA791EC82A}" srcId="{562D2BE5-1956-47D8-9B4D-6FE905858E18}" destId="{05665410-94E4-4D81-B481-3405CFBEF929}" srcOrd="0" destOrd="0" parTransId="{D7BF818A-321B-4A0F-AC56-F6FB00F555E3}" sibTransId="{55C68575-65FC-44FE-B6F0-1E37BE5114C8}"/>
    <dgm:cxn modelId="{75F52D75-C25D-4559-AB57-3FD55FE550F6}" type="presOf" srcId="{F830E9D2-0435-4B09-BE4F-6DA88A1921D7}" destId="{B1394BCA-209E-412A-9F99-48DDB5813431}" srcOrd="0" destOrd="0" presId="urn:microsoft.com/office/officeart/2005/8/layout/hierarchy1"/>
    <dgm:cxn modelId="{65A66B76-9B01-4AA0-A3EE-EB51FFA2318F}" srcId="{05665410-94E4-4D81-B481-3405CFBEF929}" destId="{66D7F204-824A-4D93-AA3C-724C5F5D0545}" srcOrd="2" destOrd="0" parTransId="{33203B31-1AA0-475C-8563-19B07C2463ED}" sibTransId="{1EFD8C82-F8A6-4E99-924F-F8BB65A093DD}"/>
    <dgm:cxn modelId="{EA1F7780-6825-4F99-9ED3-566B9F55A9BA}" srcId="{562D2BE5-1956-47D8-9B4D-6FE905858E18}" destId="{992C0A4C-EFDD-4E28-A6D0-93E5E76E2A2F}" srcOrd="1" destOrd="0" parTransId="{6542C159-8116-4283-9D30-F362BAC8B628}" sibTransId="{BA605119-E2DE-42EF-BF4B-7A9E42C0867C}"/>
    <dgm:cxn modelId="{7FFAEA87-935B-4643-908C-27B4ABE7DD37}" type="presOf" srcId="{562D2BE5-1956-47D8-9B4D-6FE905858E18}" destId="{4D32CEBA-CAE3-4615-930B-1434970E3689}" srcOrd="0" destOrd="0" presId="urn:microsoft.com/office/officeart/2005/8/layout/hierarchy1"/>
    <dgm:cxn modelId="{3B9E718E-E65D-4FA7-84EE-54FB0B0B09A3}" type="presOf" srcId="{D17061BC-A228-4FAA-B89A-5C99721EA9BA}" destId="{215B4EFD-AD2C-4316-8D13-35C7DE7CC538}" srcOrd="0" destOrd="0" presId="urn:microsoft.com/office/officeart/2005/8/layout/hierarchy1"/>
    <dgm:cxn modelId="{FD6DD7A4-EC3B-4778-8E0A-0D40386F8FB0}" type="presOf" srcId="{33203B31-1AA0-475C-8563-19B07C2463ED}" destId="{E5E9FE31-5309-4A7A-BEEE-EB4A1D72C5FB}" srcOrd="0" destOrd="0" presId="urn:microsoft.com/office/officeart/2005/8/layout/hierarchy1"/>
    <dgm:cxn modelId="{1C457BB5-0015-4044-BFE1-63FA0E9868F4}" type="presOf" srcId="{E7B30463-EC60-422C-A4E5-966863FD0678}" destId="{F7C5350D-F94F-467C-96B9-00A231FEF987}" srcOrd="0" destOrd="0" presId="urn:microsoft.com/office/officeart/2005/8/layout/hierarchy1"/>
    <dgm:cxn modelId="{D0E42CC9-1219-485E-A41D-8E5584E07355}" type="presOf" srcId="{66D7F204-824A-4D93-AA3C-724C5F5D0545}" destId="{57035CF3-3229-40FC-A887-E4B85A144451}" srcOrd="0" destOrd="0" presId="urn:microsoft.com/office/officeart/2005/8/layout/hierarchy1"/>
    <dgm:cxn modelId="{8A0FEDD1-ED00-44CA-B1C7-423C1670ABD9}" type="presOf" srcId="{8213DCC1-1314-4CDC-8A91-9C20DB042A3D}" destId="{CD706B3F-8D39-468D-9E92-2DFB77A08241}" srcOrd="0" destOrd="0" presId="urn:microsoft.com/office/officeart/2005/8/layout/hierarchy1"/>
    <dgm:cxn modelId="{A2DA5CD2-1860-4029-A7DE-440649B8B94B}" type="presOf" srcId="{6542C159-8116-4283-9D30-F362BAC8B628}" destId="{23D85533-DD76-4275-862E-8FF912FEC995}" srcOrd="0" destOrd="0" presId="urn:microsoft.com/office/officeart/2005/8/layout/hierarchy1"/>
    <dgm:cxn modelId="{AA8221E0-7446-4E14-AE12-CF1D6595AFAF}" srcId="{F830E9D2-0435-4B09-BE4F-6DA88A1921D7}" destId="{562D2BE5-1956-47D8-9B4D-6FE905858E18}" srcOrd="0" destOrd="0" parTransId="{369B0688-A402-4DBE-B139-C7A9D3330773}" sibTransId="{F4492215-F222-40E7-9877-541743FA70DC}"/>
    <dgm:cxn modelId="{D463DEED-52C2-434E-9A13-5E4D7A4972AC}" srcId="{05665410-94E4-4D81-B481-3405CFBEF929}" destId="{8213DCC1-1314-4CDC-8A91-9C20DB042A3D}" srcOrd="1" destOrd="0" parTransId="{36877540-2A03-4846-BF53-D810C9934B56}" sibTransId="{A63B57B3-CA67-4735-91C9-433AF8927C33}"/>
    <dgm:cxn modelId="{05406EF6-B325-49EC-8D16-70DD0305D384}" srcId="{992C0A4C-EFDD-4E28-A6D0-93E5E76E2A2F}" destId="{66801709-C2E2-42CC-9FF7-48D2D71C1543}" srcOrd="0" destOrd="0" parTransId="{8B04F4A8-BA01-4B46-8230-C3CAE1B8F337}" sibTransId="{9AA1BD1C-E08D-4A33-8F80-C299A96A8487}"/>
    <dgm:cxn modelId="{26464DFC-169A-4E38-89E3-FF985292EA68}" type="presOf" srcId="{05665410-94E4-4D81-B481-3405CFBEF929}" destId="{40175FCB-F5A5-4591-B8B9-3BE163DACBD9}" srcOrd="0" destOrd="0" presId="urn:microsoft.com/office/officeart/2005/8/layout/hierarchy1"/>
    <dgm:cxn modelId="{F3ADAC43-0142-4820-9D2D-82D06F77853C}" type="presParOf" srcId="{B1394BCA-209E-412A-9F99-48DDB5813431}" destId="{96A37924-13FC-475B-A706-2AF2B3F81E69}" srcOrd="0" destOrd="0" presId="urn:microsoft.com/office/officeart/2005/8/layout/hierarchy1"/>
    <dgm:cxn modelId="{89B70C8A-A0A2-4F08-9003-302D5033C67C}" type="presParOf" srcId="{96A37924-13FC-475B-A706-2AF2B3F81E69}" destId="{5ADCADA0-1E23-47C7-BFD7-AC859885B5E8}" srcOrd="0" destOrd="0" presId="urn:microsoft.com/office/officeart/2005/8/layout/hierarchy1"/>
    <dgm:cxn modelId="{12FC9985-79F6-49C6-8C12-C04F25CAB734}" type="presParOf" srcId="{5ADCADA0-1E23-47C7-BFD7-AC859885B5E8}" destId="{D9380362-8CB7-4C11-9DD5-1B952549E756}" srcOrd="0" destOrd="0" presId="urn:microsoft.com/office/officeart/2005/8/layout/hierarchy1"/>
    <dgm:cxn modelId="{56AEA1AD-42AB-42C2-9046-3044D6550B7E}" type="presParOf" srcId="{5ADCADA0-1E23-47C7-BFD7-AC859885B5E8}" destId="{4D32CEBA-CAE3-4615-930B-1434970E3689}" srcOrd="1" destOrd="0" presId="urn:microsoft.com/office/officeart/2005/8/layout/hierarchy1"/>
    <dgm:cxn modelId="{653C1096-6CCB-42FA-AF74-A0508739AF56}" type="presParOf" srcId="{96A37924-13FC-475B-A706-2AF2B3F81E69}" destId="{BACB5B9D-2F42-43E8-9DC3-953FCAC680EF}" srcOrd="1" destOrd="0" presId="urn:microsoft.com/office/officeart/2005/8/layout/hierarchy1"/>
    <dgm:cxn modelId="{8295AEC7-37FA-44F7-AE6B-AC62AD0CEF8A}" type="presParOf" srcId="{BACB5B9D-2F42-43E8-9DC3-953FCAC680EF}" destId="{F071EC3B-F19E-496B-81EE-AAFFA428717B}" srcOrd="0" destOrd="0" presId="urn:microsoft.com/office/officeart/2005/8/layout/hierarchy1"/>
    <dgm:cxn modelId="{4AE315A4-C035-4B63-9413-2A75BB2A214C}" type="presParOf" srcId="{BACB5B9D-2F42-43E8-9DC3-953FCAC680EF}" destId="{181DCD2E-473C-4E02-8A3F-E8C2764E0714}" srcOrd="1" destOrd="0" presId="urn:microsoft.com/office/officeart/2005/8/layout/hierarchy1"/>
    <dgm:cxn modelId="{E40826C6-43DA-487F-B964-0DFE760898F4}" type="presParOf" srcId="{181DCD2E-473C-4E02-8A3F-E8C2764E0714}" destId="{CD8A60A1-E0E7-49AD-A136-82FF2FFFAB5A}" srcOrd="0" destOrd="0" presId="urn:microsoft.com/office/officeart/2005/8/layout/hierarchy1"/>
    <dgm:cxn modelId="{2690C5FA-6741-49A3-8398-2B4E46E6DEF1}" type="presParOf" srcId="{CD8A60A1-E0E7-49AD-A136-82FF2FFFAB5A}" destId="{676D8A75-FBE8-46C6-B60D-9E5FF04243A8}" srcOrd="0" destOrd="0" presId="urn:microsoft.com/office/officeart/2005/8/layout/hierarchy1"/>
    <dgm:cxn modelId="{39ED315F-6085-4287-81EB-0EE93CF205AD}" type="presParOf" srcId="{CD8A60A1-E0E7-49AD-A136-82FF2FFFAB5A}" destId="{40175FCB-F5A5-4591-B8B9-3BE163DACBD9}" srcOrd="1" destOrd="0" presId="urn:microsoft.com/office/officeart/2005/8/layout/hierarchy1"/>
    <dgm:cxn modelId="{F29ECFCE-63B2-427A-A07C-F49C991C913F}" type="presParOf" srcId="{181DCD2E-473C-4E02-8A3F-E8C2764E0714}" destId="{FEC61AE1-EF87-4046-AA0F-03644282727E}" srcOrd="1" destOrd="0" presId="urn:microsoft.com/office/officeart/2005/8/layout/hierarchy1"/>
    <dgm:cxn modelId="{6C68D7AA-9CF6-4611-89F0-16C8439A91AD}" type="presParOf" srcId="{FEC61AE1-EF87-4046-AA0F-03644282727E}" destId="{F7C5350D-F94F-467C-96B9-00A231FEF987}" srcOrd="0" destOrd="0" presId="urn:microsoft.com/office/officeart/2005/8/layout/hierarchy1"/>
    <dgm:cxn modelId="{2C672483-641B-4135-9AC8-23BBFD0A7A4E}" type="presParOf" srcId="{FEC61AE1-EF87-4046-AA0F-03644282727E}" destId="{DDEC1E0B-1E89-4C2C-BA40-AE0A28820F73}" srcOrd="1" destOrd="0" presId="urn:microsoft.com/office/officeart/2005/8/layout/hierarchy1"/>
    <dgm:cxn modelId="{EB27F68C-78E0-40D1-BBD9-C6CE752EC870}" type="presParOf" srcId="{DDEC1E0B-1E89-4C2C-BA40-AE0A28820F73}" destId="{B970FDF3-E130-44DA-89A9-959532E598B1}" srcOrd="0" destOrd="0" presId="urn:microsoft.com/office/officeart/2005/8/layout/hierarchy1"/>
    <dgm:cxn modelId="{8DC9F845-F043-4B67-94E2-A31772612B35}" type="presParOf" srcId="{B970FDF3-E130-44DA-89A9-959532E598B1}" destId="{A32B52AE-A99C-4FD5-B96A-9287E1A8E064}" srcOrd="0" destOrd="0" presId="urn:microsoft.com/office/officeart/2005/8/layout/hierarchy1"/>
    <dgm:cxn modelId="{DE141573-09F9-45BD-A751-0CD1D2817EA9}" type="presParOf" srcId="{B970FDF3-E130-44DA-89A9-959532E598B1}" destId="{0CA49A11-703E-4384-AA78-533E102031FD}" srcOrd="1" destOrd="0" presId="urn:microsoft.com/office/officeart/2005/8/layout/hierarchy1"/>
    <dgm:cxn modelId="{EE82FD81-BD09-4ED8-8C5A-5064073349D7}" type="presParOf" srcId="{DDEC1E0B-1E89-4C2C-BA40-AE0A28820F73}" destId="{5DF88E0C-0E12-4CE8-A01D-6E4AB7262596}" srcOrd="1" destOrd="0" presId="urn:microsoft.com/office/officeart/2005/8/layout/hierarchy1"/>
    <dgm:cxn modelId="{4EB4F51E-FDB2-422E-895A-5F5AA566BE03}" type="presParOf" srcId="{FEC61AE1-EF87-4046-AA0F-03644282727E}" destId="{9E5AED15-A5E9-4F55-BCCE-A0F44F8A41D3}" srcOrd="2" destOrd="0" presId="urn:microsoft.com/office/officeart/2005/8/layout/hierarchy1"/>
    <dgm:cxn modelId="{A95AF38E-FACE-489E-9F8C-101DCAEE277C}" type="presParOf" srcId="{FEC61AE1-EF87-4046-AA0F-03644282727E}" destId="{242C6D14-FA0E-45C4-91A0-88C1F28EFB0A}" srcOrd="3" destOrd="0" presId="urn:microsoft.com/office/officeart/2005/8/layout/hierarchy1"/>
    <dgm:cxn modelId="{E41EAD55-BC53-44F9-A2B4-452097000B7D}" type="presParOf" srcId="{242C6D14-FA0E-45C4-91A0-88C1F28EFB0A}" destId="{40E51D63-43F8-49EA-9206-31FD2CC17211}" srcOrd="0" destOrd="0" presId="urn:microsoft.com/office/officeart/2005/8/layout/hierarchy1"/>
    <dgm:cxn modelId="{13FE1B78-65D9-4FBF-9A43-F9F31E1AC74E}" type="presParOf" srcId="{40E51D63-43F8-49EA-9206-31FD2CC17211}" destId="{9FFC3714-BCF7-47DF-924B-D8DE50203AE1}" srcOrd="0" destOrd="0" presId="urn:microsoft.com/office/officeart/2005/8/layout/hierarchy1"/>
    <dgm:cxn modelId="{C1E8C1A8-1505-4560-B66F-DB854CCEB98F}" type="presParOf" srcId="{40E51D63-43F8-49EA-9206-31FD2CC17211}" destId="{CD706B3F-8D39-468D-9E92-2DFB77A08241}" srcOrd="1" destOrd="0" presId="urn:microsoft.com/office/officeart/2005/8/layout/hierarchy1"/>
    <dgm:cxn modelId="{31A16AC3-232A-4393-A2A8-8454AA1D6873}" type="presParOf" srcId="{242C6D14-FA0E-45C4-91A0-88C1F28EFB0A}" destId="{9F3E9159-273A-4278-B122-4D3759D75D4C}" srcOrd="1" destOrd="0" presId="urn:microsoft.com/office/officeart/2005/8/layout/hierarchy1"/>
    <dgm:cxn modelId="{AEEDD498-F53E-43D3-993E-95DCB0D12E64}" type="presParOf" srcId="{FEC61AE1-EF87-4046-AA0F-03644282727E}" destId="{E5E9FE31-5309-4A7A-BEEE-EB4A1D72C5FB}" srcOrd="4" destOrd="0" presId="urn:microsoft.com/office/officeart/2005/8/layout/hierarchy1"/>
    <dgm:cxn modelId="{034E00B3-5BFF-4E01-833B-EDAD3D95CB87}" type="presParOf" srcId="{FEC61AE1-EF87-4046-AA0F-03644282727E}" destId="{7C863BB5-8D90-45A5-98AE-A43F76949B73}" srcOrd="5" destOrd="0" presId="urn:microsoft.com/office/officeart/2005/8/layout/hierarchy1"/>
    <dgm:cxn modelId="{F7D359B2-DBD9-4188-B217-26DCE479F4D4}" type="presParOf" srcId="{7C863BB5-8D90-45A5-98AE-A43F76949B73}" destId="{7011066C-9683-4079-8B79-7A7CB3BCFAA7}" srcOrd="0" destOrd="0" presId="urn:microsoft.com/office/officeart/2005/8/layout/hierarchy1"/>
    <dgm:cxn modelId="{DC089832-639D-4D8E-BD0C-954650765B84}" type="presParOf" srcId="{7011066C-9683-4079-8B79-7A7CB3BCFAA7}" destId="{C57A0F01-C961-46F3-A4C3-3A871E91C339}" srcOrd="0" destOrd="0" presId="urn:microsoft.com/office/officeart/2005/8/layout/hierarchy1"/>
    <dgm:cxn modelId="{E74EB7CD-3C22-4FC1-ABA5-441C054785AC}" type="presParOf" srcId="{7011066C-9683-4079-8B79-7A7CB3BCFAA7}" destId="{57035CF3-3229-40FC-A887-E4B85A144451}" srcOrd="1" destOrd="0" presId="urn:microsoft.com/office/officeart/2005/8/layout/hierarchy1"/>
    <dgm:cxn modelId="{54AD7721-4ABD-44ED-9985-4578BC5E4E07}" type="presParOf" srcId="{7C863BB5-8D90-45A5-98AE-A43F76949B73}" destId="{B597A362-E28A-4149-BB85-E8EFCEE161DF}" srcOrd="1" destOrd="0" presId="urn:microsoft.com/office/officeart/2005/8/layout/hierarchy1"/>
    <dgm:cxn modelId="{3363869E-A496-41D5-8539-2C9F22F0ED50}" type="presParOf" srcId="{BACB5B9D-2F42-43E8-9DC3-953FCAC680EF}" destId="{23D85533-DD76-4275-862E-8FF912FEC995}" srcOrd="2" destOrd="0" presId="urn:microsoft.com/office/officeart/2005/8/layout/hierarchy1"/>
    <dgm:cxn modelId="{7B8A48C7-621B-41FC-B7DC-58D61DA76B34}" type="presParOf" srcId="{BACB5B9D-2F42-43E8-9DC3-953FCAC680EF}" destId="{699DC992-2F0A-41A3-9D6D-090FBA9B4A0F}" srcOrd="3" destOrd="0" presId="urn:microsoft.com/office/officeart/2005/8/layout/hierarchy1"/>
    <dgm:cxn modelId="{0412656B-50A9-4B56-A2C8-A2F88F731614}" type="presParOf" srcId="{699DC992-2F0A-41A3-9D6D-090FBA9B4A0F}" destId="{FEA5A224-1E7E-45CB-8726-534D88B5464B}" srcOrd="0" destOrd="0" presId="urn:microsoft.com/office/officeart/2005/8/layout/hierarchy1"/>
    <dgm:cxn modelId="{65301780-D020-4242-943E-9C9EFECEC0D5}" type="presParOf" srcId="{FEA5A224-1E7E-45CB-8726-534D88B5464B}" destId="{2B8DC63F-4BDC-4E97-A573-1BAC41E4DD05}" srcOrd="0" destOrd="0" presId="urn:microsoft.com/office/officeart/2005/8/layout/hierarchy1"/>
    <dgm:cxn modelId="{E4B011D5-CC41-42E6-85FC-AD385F2EB917}" type="presParOf" srcId="{FEA5A224-1E7E-45CB-8726-534D88B5464B}" destId="{F19DA0A0-7945-4CF8-88BE-50F6B5AC4B69}" srcOrd="1" destOrd="0" presId="urn:microsoft.com/office/officeart/2005/8/layout/hierarchy1"/>
    <dgm:cxn modelId="{1C2E6411-A130-4CC6-ABB8-07C84E040C05}" type="presParOf" srcId="{699DC992-2F0A-41A3-9D6D-090FBA9B4A0F}" destId="{168D3AED-9354-445B-9DF6-23FAE417C30F}" srcOrd="1" destOrd="0" presId="urn:microsoft.com/office/officeart/2005/8/layout/hierarchy1"/>
    <dgm:cxn modelId="{B638FB99-DED3-4F23-A3E3-3EDD1DB23A5F}" type="presParOf" srcId="{168D3AED-9354-445B-9DF6-23FAE417C30F}" destId="{C2D8BB1F-1ACF-4A31-B3BE-BD8EF62410F0}" srcOrd="0" destOrd="0" presId="urn:microsoft.com/office/officeart/2005/8/layout/hierarchy1"/>
    <dgm:cxn modelId="{24BF5850-5548-4990-BC03-0EDB8F2A159D}" type="presParOf" srcId="{168D3AED-9354-445B-9DF6-23FAE417C30F}" destId="{8A6CB5DD-C8D2-4FA6-AAF9-20DCA282640F}" srcOrd="1" destOrd="0" presId="urn:microsoft.com/office/officeart/2005/8/layout/hierarchy1"/>
    <dgm:cxn modelId="{3C2FB9CC-9F96-4184-B57B-521DE7C14019}" type="presParOf" srcId="{8A6CB5DD-C8D2-4FA6-AAF9-20DCA282640F}" destId="{A92FD057-CA32-4994-BFB8-85E609BE1D84}" srcOrd="0" destOrd="0" presId="urn:microsoft.com/office/officeart/2005/8/layout/hierarchy1"/>
    <dgm:cxn modelId="{DC063B3E-30FB-4BD3-B0A0-E9EBCF6AD59F}" type="presParOf" srcId="{A92FD057-CA32-4994-BFB8-85E609BE1D84}" destId="{8EB83EDC-501F-4143-9519-22021BE1492F}" srcOrd="0" destOrd="0" presId="urn:microsoft.com/office/officeart/2005/8/layout/hierarchy1"/>
    <dgm:cxn modelId="{8B4D6711-F0F3-42F4-AE54-1BC1F5CDF6FE}" type="presParOf" srcId="{A92FD057-CA32-4994-BFB8-85E609BE1D84}" destId="{9A9E72A7-04B0-469F-AC10-D1BF460716F8}" srcOrd="1" destOrd="0" presId="urn:microsoft.com/office/officeart/2005/8/layout/hierarchy1"/>
    <dgm:cxn modelId="{3B089C2E-3481-471D-9AA2-FD9BD601981E}" type="presParOf" srcId="{8A6CB5DD-C8D2-4FA6-AAF9-20DCA282640F}" destId="{6443A5EC-FC57-4253-92AC-BC07FE9A81A6}" srcOrd="1" destOrd="0" presId="urn:microsoft.com/office/officeart/2005/8/layout/hierarchy1"/>
    <dgm:cxn modelId="{A9BA82D7-22C1-41F0-9098-97FDBBD61250}" type="presParOf" srcId="{168D3AED-9354-445B-9DF6-23FAE417C30F}" destId="{8C31A878-34AE-46F0-A3D5-839FE02F11CB}" srcOrd="2" destOrd="0" presId="urn:microsoft.com/office/officeart/2005/8/layout/hierarchy1"/>
    <dgm:cxn modelId="{3E3800B2-2198-45BC-94F4-F76D37D01B5B}" type="presParOf" srcId="{168D3AED-9354-445B-9DF6-23FAE417C30F}" destId="{9829D6E2-18A8-4F2A-8184-7680C59F28F3}" srcOrd="3" destOrd="0" presId="urn:microsoft.com/office/officeart/2005/8/layout/hierarchy1"/>
    <dgm:cxn modelId="{2A840D44-6CBA-459A-97BB-47849DCD89C4}" type="presParOf" srcId="{9829D6E2-18A8-4F2A-8184-7680C59F28F3}" destId="{F9485129-4419-4B06-A096-BEB2AEC0863F}" srcOrd="0" destOrd="0" presId="urn:microsoft.com/office/officeart/2005/8/layout/hierarchy1"/>
    <dgm:cxn modelId="{64DAFBFE-3450-4D2A-ACB4-7696DAF51B77}" type="presParOf" srcId="{F9485129-4419-4B06-A096-BEB2AEC0863F}" destId="{D9F256C0-9885-426D-B004-890718BC19FD}" srcOrd="0" destOrd="0" presId="urn:microsoft.com/office/officeart/2005/8/layout/hierarchy1"/>
    <dgm:cxn modelId="{25CCC556-8264-4B6F-BB0C-32C8EE2B9E24}" type="presParOf" srcId="{F9485129-4419-4B06-A096-BEB2AEC0863F}" destId="{6B8C0F2F-136A-4DBC-8BC1-7657D347DFBD}" srcOrd="1" destOrd="0" presId="urn:microsoft.com/office/officeart/2005/8/layout/hierarchy1"/>
    <dgm:cxn modelId="{4A73A376-D730-4ECD-B83D-3214E6BC1C64}" type="presParOf" srcId="{9829D6E2-18A8-4F2A-8184-7680C59F28F3}" destId="{0AE1101D-A1FB-4241-B9E4-E8B7E3798F4A}" srcOrd="1" destOrd="0" presId="urn:microsoft.com/office/officeart/2005/8/layout/hierarchy1"/>
    <dgm:cxn modelId="{75CB8030-0A3F-4650-971B-8BE7CDC72829}" type="presParOf" srcId="{168D3AED-9354-445B-9DF6-23FAE417C30F}" destId="{215B4EFD-AD2C-4316-8D13-35C7DE7CC538}" srcOrd="4" destOrd="0" presId="urn:microsoft.com/office/officeart/2005/8/layout/hierarchy1"/>
    <dgm:cxn modelId="{30BFF360-4729-4A3B-A6A5-EFA70928BBB6}" type="presParOf" srcId="{168D3AED-9354-445B-9DF6-23FAE417C30F}" destId="{B48E729A-C712-4D07-A867-E7653288A4B7}" srcOrd="5" destOrd="0" presId="urn:microsoft.com/office/officeart/2005/8/layout/hierarchy1"/>
    <dgm:cxn modelId="{0E734BD8-9939-464B-BA22-60F6C6F4359E}" type="presParOf" srcId="{B48E729A-C712-4D07-A867-E7653288A4B7}" destId="{91CFCACF-368F-4D23-B3E5-5DCF2AC32569}" srcOrd="0" destOrd="0" presId="urn:microsoft.com/office/officeart/2005/8/layout/hierarchy1"/>
    <dgm:cxn modelId="{9D257735-FF1F-46C3-9392-C5D335AA0256}" type="presParOf" srcId="{91CFCACF-368F-4D23-B3E5-5DCF2AC32569}" destId="{E45F6E4D-2880-4239-9561-C6A5C4A49F4B}" srcOrd="0" destOrd="0" presId="urn:microsoft.com/office/officeart/2005/8/layout/hierarchy1"/>
    <dgm:cxn modelId="{F2992BCB-C496-40A6-9947-A0FD273EDA53}" type="presParOf" srcId="{91CFCACF-368F-4D23-B3E5-5DCF2AC32569}" destId="{385CCE9D-A9E2-4A23-AB14-F95F3DD8E52A}" srcOrd="1" destOrd="0" presId="urn:microsoft.com/office/officeart/2005/8/layout/hierarchy1"/>
    <dgm:cxn modelId="{CEB7C6AC-E656-42E2-8A65-DEB9ABF5FDE8}" type="presParOf" srcId="{B48E729A-C712-4D07-A867-E7653288A4B7}" destId="{5D82707F-79DE-4AA2-9291-7FDBFC82D2E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A99F24B-6D3F-452A-B49D-8CC0A040B9E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DFD593C-ADE1-476A-AA32-155348A2E080}">
      <dgm:prSet phldrT="[Text]"/>
      <dgm:spPr/>
      <dgm:t>
        <a:bodyPr/>
        <a:lstStyle/>
        <a:p>
          <a:r>
            <a:rPr lang="cs-CZ" dirty="0"/>
            <a:t>Nehmotný</a:t>
          </a:r>
        </a:p>
      </dgm:t>
    </dgm:pt>
    <dgm:pt modelId="{81D6EA3D-8C42-4231-8EC1-21A2E2DF9E94}" type="parTrans" cxnId="{7CF93550-AFBC-4EF3-AD46-345DF24B12AB}">
      <dgm:prSet/>
      <dgm:spPr/>
      <dgm:t>
        <a:bodyPr/>
        <a:lstStyle/>
        <a:p>
          <a:endParaRPr lang="cs-CZ"/>
        </a:p>
      </dgm:t>
    </dgm:pt>
    <dgm:pt modelId="{01654EAE-F0B4-4360-A3A7-1AB3D569BA1B}" type="sibTrans" cxnId="{7CF93550-AFBC-4EF3-AD46-345DF24B12AB}">
      <dgm:prSet/>
      <dgm:spPr/>
      <dgm:t>
        <a:bodyPr/>
        <a:lstStyle/>
        <a:p>
          <a:endParaRPr lang="cs-CZ"/>
        </a:p>
      </dgm:t>
    </dgm:pt>
    <dgm:pt modelId="{BE85A6F3-02B4-4FB0-98C7-88140A938C9F}">
      <dgm:prSet phldrT="[Text]"/>
      <dgm:spPr/>
      <dgm:t>
        <a:bodyPr/>
        <a:lstStyle/>
        <a:p>
          <a:r>
            <a:rPr lang="cs-CZ" dirty="0"/>
            <a:t>SW</a:t>
          </a:r>
        </a:p>
      </dgm:t>
    </dgm:pt>
    <dgm:pt modelId="{DEAD81A9-8B46-41A3-9C8B-1CAD0EAEEABF}" type="parTrans" cxnId="{C8FCB759-E700-43A6-83B4-A78F9370AAD0}">
      <dgm:prSet/>
      <dgm:spPr/>
      <dgm:t>
        <a:bodyPr/>
        <a:lstStyle/>
        <a:p>
          <a:endParaRPr lang="cs-CZ"/>
        </a:p>
      </dgm:t>
    </dgm:pt>
    <dgm:pt modelId="{12F3BFA1-267A-4F99-98D5-08D11FFA7253}" type="sibTrans" cxnId="{C8FCB759-E700-43A6-83B4-A78F9370AAD0}">
      <dgm:prSet/>
      <dgm:spPr/>
      <dgm:t>
        <a:bodyPr/>
        <a:lstStyle/>
        <a:p>
          <a:endParaRPr lang="cs-CZ"/>
        </a:p>
      </dgm:t>
    </dgm:pt>
    <dgm:pt modelId="{833FD3CE-0C12-405E-B0A7-8C03F6814311}">
      <dgm:prSet phldrT="[Text]"/>
      <dgm:spPr/>
      <dgm:t>
        <a:bodyPr/>
        <a:lstStyle/>
        <a:p>
          <a:r>
            <a:rPr lang="cs-CZ" dirty="0"/>
            <a:t>goodwill</a:t>
          </a:r>
        </a:p>
      </dgm:t>
    </dgm:pt>
    <dgm:pt modelId="{65C3C228-63E3-42A2-9EC4-EF1466CF52E8}" type="parTrans" cxnId="{E466B8F0-86D8-49F2-BA75-A7D5A68D4AC1}">
      <dgm:prSet/>
      <dgm:spPr/>
      <dgm:t>
        <a:bodyPr/>
        <a:lstStyle/>
        <a:p>
          <a:endParaRPr lang="cs-CZ"/>
        </a:p>
      </dgm:t>
    </dgm:pt>
    <dgm:pt modelId="{4AA9FD47-27FF-4362-AF08-A18601406C47}" type="sibTrans" cxnId="{E466B8F0-86D8-49F2-BA75-A7D5A68D4AC1}">
      <dgm:prSet/>
      <dgm:spPr/>
      <dgm:t>
        <a:bodyPr/>
        <a:lstStyle/>
        <a:p>
          <a:endParaRPr lang="cs-CZ"/>
        </a:p>
      </dgm:t>
    </dgm:pt>
    <dgm:pt modelId="{C9B5A810-A2F9-4D35-A428-26D71A74F46D}">
      <dgm:prSet phldrT="[Text]"/>
      <dgm:spPr/>
      <dgm:t>
        <a:bodyPr/>
        <a:lstStyle/>
        <a:p>
          <a:r>
            <a:rPr lang="cs-CZ" dirty="0"/>
            <a:t>Hmotný</a:t>
          </a:r>
        </a:p>
      </dgm:t>
    </dgm:pt>
    <dgm:pt modelId="{76ED165B-BAF1-4ECB-B4DA-FF172A59CA6A}" type="parTrans" cxnId="{6B03FE07-7DBC-4F39-93E5-94F1DFF91CBC}">
      <dgm:prSet/>
      <dgm:spPr/>
      <dgm:t>
        <a:bodyPr/>
        <a:lstStyle/>
        <a:p>
          <a:endParaRPr lang="cs-CZ"/>
        </a:p>
      </dgm:t>
    </dgm:pt>
    <dgm:pt modelId="{AF5059CF-867A-4F4E-A367-B91357D4E22B}" type="sibTrans" cxnId="{6B03FE07-7DBC-4F39-93E5-94F1DFF91CBC}">
      <dgm:prSet/>
      <dgm:spPr/>
      <dgm:t>
        <a:bodyPr/>
        <a:lstStyle/>
        <a:p>
          <a:endParaRPr lang="cs-CZ"/>
        </a:p>
      </dgm:t>
    </dgm:pt>
    <dgm:pt modelId="{EE1B7146-A694-4B37-A324-044CDC256BA7}">
      <dgm:prSet phldrT="[Text]" custT="1"/>
      <dgm:spPr/>
      <dgm:t>
        <a:bodyPr/>
        <a:lstStyle/>
        <a:p>
          <a:r>
            <a:rPr lang="cs-CZ" sz="2000" dirty="0"/>
            <a:t>pozemky</a:t>
          </a:r>
        </a:p>
      </dgm:t>
    </dgm:pt>
    <dgm:pt modelId="{A2407B27-8D18-480A-A7A9-63A34485CA53}" type="parTrans" cxnId="{E153FDB7-4D55-419F-8C93-469AE0F1EE82}">
      <dgm:prSet/>
      <dgm:spPr/>
      <dgm:t>
        <a:bodyPr/>
        <a:lstStyle/>
        <a:p>
          <a:endParaRPr lang="cs-CZ"/>
        </a:p>
      </dgm:t>
    </dgm:pt>
    <dgm:pt modelId="{0D1E21C6-95F5-4D3E-A359-9B14E8C02388}" type="sibTrans" cxnId="{E153FDB7-4D55-419F-8C93-469AE0F1EE82}">
      <dgm:prSet/>
      <dgm:spPr/>
      <dgm:t>
        <a:bodyPr/>
        <a:lstStyle/>
        <a:p>
          <a:endParaRPr lang="cs-CZ"/>
        </a:p>
      </dgm:t>
    </dgm:pt>
    <dgm:pt modelId="{B7BECC51-C1D5-416F-898C-C5B6EAD33EBA}">
      <dgm:prSet phldrT="[Text]"/>
      <dgm:spPr/>
      <dgm:t>
        <a:bodyPr/>
        <a:lstStyle/>
        <a:p>
          <a:r>
            <a:rPr lang="cs-CZ" dirty="0"/>
            <a:t>Finanční</a:t>
          </a:r>
        </a:p>
      </dgm:t>
    </dgm:pt>
    <dgm:pt modelId="{00369A58-76F2-42BC-8431-F0DAAE58B814}" type="parTrans" cxnId="{FB6136F6-C366-49C7-88D9-6F58C9A402BF}">
      <dgm:prSet/>
      <dgm:spPr/>
      <dgm:t>
        <a:bodyPr/>
        <a:lstStyle/>
        <a:p>
          <a:endParaRPr lang="cs-CZ"/>
        </a:p>
      </dgm:t>
    </dgm:pt>
    <dgm:pt modelId="{616EF353-DC85-4DAB-9AB4-08B42790112F}" type="sibTrans" cxnId="{FB6136F6-C366-49C7-88D9-6F58C9A402BF}">
      <dgm:prSet/>
      <dgm:spPr/>
      <dgm:t>
        <a:bodyPr/>
        <a:lstStyle/>
        <a:p>
          <a:endParaRPr lang="cs-CZ"/>
        </a:p>
      </dgm:t>
    </dgm:pt>
    <dgm:pt modelId="{F813A43A-9BFB-4F3F-86BE-BA29235591F2}">
      <dgm:prSet phldrT="[Text]" custT="1"/>
      <dgm:spPr/>
      <dgm:t>
        <a:bodyPr/>
        <a:lstStyle/>
        <a:p>
          <a:r>
            <a:rPr lang="cs-CZ" sz="2000" dirty="0"/>
            <a:t>cenné papíry</a:t>
          </a:r>
        </a:p>
      </dgm:t>
    </dgm:pt>
    <dgm:pt modelId="{0A529B78-9367-4A0E-8962-4F3375E83EF8}" type="parTrans" cxnId="{E20CA8B1-7D3B-45E6-A9F6-437BB378141C}">
      <dgm:prSet/>
      <dgm:spPr/>
      <dgm:t>
        <a:bodyPr/>
        <a:lstStyle/>
        <a:p>
          <a:endParaRPr lang="cs-CZ"/>
        </a:p>
      </dgm:t>
    </dgm:pt>
    <dgm:pt modelId="{6DC4BC46-A62F-4D82-B30F-94F45C8F1075}" type="sibTrans" cxnId="{E20CA8B1-7D3B-45E6-A9F6-437BB378141C}">
      <dgm:prSet/>
      <dgm:spPr/>
      <dgm:t>
        <a:bodyPr/>
        <a:lstStyle/>
        <a:p>
          <a:endParaRPr lang="cs-CZ"/>
        </a:p>
      </dgm:t>
    </dgm:pt>
    <dgm:pt modelId="{5D08BDEB-2854-408F-B7B1-82822D2F74CB}">
      <dgm:prSet phldrT="[Text]"/>
      <dgm:spPr/>
      <dgm:t>
        <a:bodyPr/>
        <a:lstStyle/>
        <a:p>
          <a:r>
            <a:rPr lang="cs-CZ" dirty="0"/>
            <a:t>ocenitelná práva</a:t>
          </a:r>
        </a:p>
      </dgm:t>
    </dgm:pt>
    <dgm:pt modelId="{CBC664D6-4C91-4E06-9DCD-912C92B82ED5}" type="parTrans" cxnId="{352863B3-9912-4392-958E-569FA9111AEA}">
      <dgm:prSet/>
      <dgm:spPr/>
      <dgm:t>
        <a:bodyPr/>
        <a:lstStyle/>
        <a:p>
          <a:endParaRPr lang="cs-CZ"/>
        </a:p>
      </dgm:t>
    </dgm:pt>
    <dgm:pt modelId="{79E9AFEA-DF70-4AB4-A5F7-06F24603E0F1}" type="sibTrans" cxnId="{352863B3-9912-4392-958E-569FA9111AEA}">
      <dgm:prSet/>
      <dgm:spPr/>
      <dgm:t>
        <a:bodyPr/>
        <a:lstStyle/>
        <a:p>
          <a:endParaRPr lang="cs-CZ"/>
        </a:p>
      </dgm:t>
    </dgm:pt>
    <dgm:pt modelId="{A88A083F-6FEE-4B52-9E0C-29BE9CD76DE9}">
      <dgm:prSet phldrT="[Text]" custT="1"/>
      <dgm:spPr/>
      <dgm:t>
        <a:bodyPr/>
        <a:lstStyle/>
        <a:p>
          <a:r>
            <a:rPr lang="cs-CZ" sz="2000" dirty="0"/>
            <a:t>budovy</a:t>
          </a:r>
        </a:p>
      </dgm:t>
    </dgm:pt>
    <dgm:pt modelId="{5A528D14-8ACB-4195-9B99-896802F6E15E}" type="parTrans" cxnId="{1ACA3F27-FCD8-41CC-B92F-77019C67D515}">
      <dgm:prSet/>
      <dgm:spPr/>
      <dgm:t>
        <a:bodyPr/>
        <a:lstStyle/>
        <a:p>
          <a:endParaRPr lang="cs-CZ"/>
        </a:p>
      </dgm:t>
    </dgm:pt>
    <dgm:pt modelId="{2A1BAE7B-0B1B-406D-ADCE-00B5FD9B89FC}" type="sibTrans" cxnId="{1ACA3F27-FCD8-41CC-B92F-77019C67D515}">
      <dgm:prSet/>
      <dgm:spPr/>
      <dgm:t>
        <a:bodyPr/>
        <a:lstStyle/>
        <a:p>
          <a:endParaRPr lang="cs-CZ"/>
        </a:p>
      </dgm:t>
    </dgm:pt>
    <dgm:pt modelId="{1D4B4A34-C60A-41B7-8BBF-A90BC543BCA6}">
      <dgm:prSet phldrT="[Text]" custT="1"/>
      <dgm:spPr/>
      <dgm:t>
        <a:bodyPr/>
        <a:lstStyle/>
        <a:p>
          <a:r>
            <a:rPr lang="cs-CZ" sz="2000" dirty="0"/>
            <a:t>stavby</a:t>
          </a:r>
        </a:p>
      </dgm:t>
    </dgm:pt>
    <dgm:pt modelId="{170C87F6-F530-4D22-A18B-1A90A5EB75E5}" type="parTrans" cxnId="{6EB7C88D-A56A-4A78-AB3F-67BFD412FA0E}">
      <dgm:prSet/>
      <dgm:spPr/>
      <dgm:t>
        <a:bodyPr/>
        <a:lstStyle/>
        <a:p>
          <a:endParaRPr lang="cs-CZ"/>
        </a:p>
      </dgm:t>
    </dgm:pt>
    <dgm:pt modelId="{EF4B095A-7F3C-4724-9C50-504B73BC03FC}" type="sibTrans" cxnId="{6EB7C88D-A56A-4A78-AB3F-67BFD412FA0E}">
      <dgm:prSet/>
      <dgm:spPr/>
      <dgm:t>
        <a:bodyPr/>
        <a:lstStyle/>
        <a:p>
          <a:endParaRPr lang="cs-CZ"/>
        </a:p>
      </dgm:t>
    </dgm:pt>
    <dgm:pt modelId="{084A5E53-3516-4A67-B055-A03A365F904B}">
      <dgm:prSet phldrT="[Text]" custT="1"/>
      <dgm:spPr/>
      <dgm:t>
        <a:bodyPr/>
        <a:lstStyle/>
        <a:p>
          <a:r>
            <a:rPr lang="cs-CZ" sz="2000" dirty="0"/>
            <a:t>umělecká díla</a:t>
          </a:r>
        </a:p>
      </dgm:t>
    </dgm:pt>
    <dgm:pt modelId="{6B4DD0B0-5BA7-4280-97D5-9CE10097F436}" type="parTrans" cxnId="{AEEE4E32-BAA8-4446-B57F-501CD80171BB}">
      <dgm:prSet/>
      <dgm:spPr/>
      <dgm:t>
        <a:bodyPr/>
        <a:lstStyle/>
        <a:p>
          <a:endParaRPr lang="cs-CZ"/>
        </a:p>
      </dgm:t>
    </dgm:pt>
    <dgm:pt modelId="{CC820280-8D15-4619-8774-CC920C5F2D9A}" type="sibTrans" cxnId="{AEEE4E32-BAA8-4446-B57F-501CD80171BB}">
      <dgm:prSet/>
      <dgm:spPr/>
      <dgm:t>
        <a:bodyPr/>
        <a:lstStyle/>
        <a:p>
          <a:endParaRPr lang="cs-CZ"/>
        </a:p>
      </dgm:t>
    </dgm:pt>
    <dgm:pt modelId="{6672892F-EAAB-468B-AEB9-00ABAC3993EB}">
      <dgm:prSet phldrT="[Text]" custT="1"/>
      <dgm:spPr/>
      <dgm:t>
        <a:bodyPr/>
        <a:lstStyle/>
        <a:p>
          <a:r>
            <a:rPr lang="cs-CZ" sz="2000" dirty="0"/>
            <a:t>sbírky</a:t>
          </a:r>
        </a:p>
      </dgm:t>
    </dgm:pt>
    <dgm:pt modelId="{EBFFEAB1-4D95-4911-AA34-74160C6BCE03}" type="parTrans" cxnId="{8A1B64AA-A5B2-4C8D-9A08-E12C272232BA}">
      <dgm:prSet/>
      <dgm:spPr/>
      <dgm:t>
        <a:bodyPr/>
        <a:lstStyle/>
        <a:p>
          <a:endParaRPr lang="cs-CZ"/>
        </a:p>
      </dgm:t>
    </dgm:pt>
    <dgm:pt modelId="{6E60616A-C42B-4095-9621-A769C2866B78}" type="sibTrans" cxnId="{8A1B64AA-A5B2-4C8D-9A08-E12C272232BA}">
      <dgm:prSet/>
      <dgm:spPr/>
      <dgm:t>
        <a:bodyPr/>
        <a:lstStyle/>
        <a:p>
          <a:endParaRPr lang="cs-CZ"/>
        </a:p>
      </dgm:t>
    </dgm:pt>
    <dgm:pt modelId="{170CF2F8-136F-41B7-95B5-EDDA30E3E9B0}">
      <dgm:prSet phldrT="[Text]" custT="1"/>
      <dgm:spPr/>
      <dgm:t>
        <a:bodyPr/>
        <a:lstStyle/>
        <a:p>
          <a:r>
            <a:rPr lang="cs-CZ" sz="2000" dirty="0"/>
            <a:t>půjčky poskytnuté (splatnost </a:t>
          </a:r>
          <a:r>
            <a:rPr lang="en-GB" sz="2000" dirty="0"/>
            <a:t>&gt;</a:t>
          </a:r>
          <a:r>
            <a:rPr lang="cs-CZ" sz="2000" dirty="0"/>
            <a:t> 1 rok)</a:t>
          </a:r>
        </a:p>
      </dgm:t>
    </dgm:pt>
    <dgm:pt modelId="{A5C3A3C8-ED52-4B52-B92C-37E212AF35A6}" type="parTrans" cxnId="{93CD42A0-FB6C-43B6-93FD-D7C79E1EC58D}">
      <dgm:prSet/>
      <dgm:spPr/>
      <dgm:t>
        <a:bodyPr/>
        <a:lstStyle/>
        <a:p>
          <a:endParaRPr lang="cs-CZ"/>
        </a:p>
      </dgm:t>
    </dgm:pt>
    <dgm:pt modelId="{C7167ACC-7275-474E-9190-A1FB11D48690}" type="sibTrans" cxnId="{93CD42A0-FB6C-43B6-93FD-D7C79E1EC58D}">
      <dgm:prSet/>
      <dgm:spPr/>
      <dgm:t>
        <a:bodyPr/>
        <a:lstStyle/>
        <a:p>
          <a:endParaRPr lang="cs-CZ"/>
        </a:p>
      </dgm:t>
    </dgm:pt>
    <dgm:pt modelId="{2D139263-80AD-462D-ABA0-1CFF0FCAD288}">
      <dgm:prSet phldrT="[Text]" custT="1"/>
      <dgm:spPr/>
      <dgm:t>
        <a:bodyPr/>
        <a:lstStyle/>
        <a:p>
          <a:r>
            <a:rPr lang="cs-CZ" sz="2000" dirty="0"/>
            <a:t>podíly </a:t>
          </a:r>
        </a:p>
      </dgm:t>
    </dgm:pt>
    <dgm:pt modelId="{21011763-E2B6-49A7-9E9A-B1832C60C000}" type="parTrans" cxnId="{B9C7DA42-F477-45F7-B5C9-76E5D555AD87}">
      <dgm:prSet/>
      <dgm:spPr/>
      <dgm:t>
        <a:bodyPr/>
        <a:lstStyle/>
        <a:p>
          <a:endParaRPr lang="cs-CZ"/>
        </a:p>
      </dgm:t>
    </dgm:pt>
    <dgm:pt modelId="{39248478-1198-4D59-A070-403F36CE97CE}" type="sibTrans" cxnId="{B9C7DA42-F477-45F7-B5C9-76E5D555AD87}">
      <dgm:prSet/>
      <dgm:spPr/>
      <dgm:t>
        <a:bodyPr/>
        <a:lstStyle/>
        <a:p>
          <a:endParaRPr lang="cs-CZ"/>
        </a:p>
      </dgm:t>
    </dgm:pt>
    <dgm:pt modelId="{49E5ECC0-60D2-42F9-A113-1168CB996E5E}" type="pres">
      <dgm:prSet presAssocID="{EA99F24B-6D3F-452A-B49D-8CC0A040B9EB}" presName="Name0" presStyleCnt="0">
        <dgm:presLayoutVars>
          <dgm:dir/>
          <dgm:animLvl val="lvl"/>
          <dgm:resizeHandles val="exact"/>
        </dgm:presLayoutVars>
      </dgm:prSet>
      <dgm:spPr/>
    </dgm:pt>
    <dgm:pt modelId="{1EE6C1B8-83E7-48E2-A5FB-7C85722BB04C}" type="pres">
      <dgm:prSet presAssocID="{5DFD593C-ADE1-476A-AA32-155348A2E080}" presName="composite" presStyleCnt="0"/>
      <dgm:spPr/>
    </dgm:pt>
    <dgm:pt modelId="{8E71EB3C-FA92-48CD-AEBF-F061192062BB}" type="pres">
      <dgm:prSet presAssocID="{5DFD593C-ADE1-476A-AA32-155348A2E08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87C9AD4D-48BD-42CB-B3C2-317FD0BA91A1}" type="pres">
      <dgm:prSet presAssocID="{5DFD593C-ADE1-476A-AA32-155348A2E080}" presName="desTx" presStyleLbl="alignAccFollowNode1" presStyleIdx="0" presStyleCnt="3">
        <dgm:presLayoutVars>
          <dgm:bulletEnabled val="1"/>
        </dgm:presLayoutVars>
      </dgm:prSet>
      <dgm:spPr/>
    </dgm:pt>
    <dgm:pt modelId="{1D8DEEF5-450E-4994-86D3-5719297AAFE4}" type="pres">
      <dgm:prSet presAssocID="{01654EAE-F0B4-4360-A3A7-1AB3D569BA1B}" presName="space" presStyleCnt="0"/>
      <dgm:spPr/>
    </dgm:pt>
    <dgm:pt modelId="{E295E3BD-AFB0-4486-A359-D28B0F79BA3C}" type="pres">
      <dgm:prSet presAssocID="{C9B5A810-A2F9-4D35-A428-26D71A74F46D}" presName="composite" presStyleCnt="0"/>
      <dgm:spPr/>
    </dgm:pt>
    <dgm:pt modelId="{40799997-B6B3-4C20-A9A9-861B6A8BEBBF}" type="pres">
      <dgm:prSet presAssocID="{C9B5A810-A2F9-4D35-A428-26D71A74F46D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F0D1A888-7289-4F99-8A11-A72A844B4728}" type="pres">
      <dgm:prSet presAssocID="{C9B5A810-A2F9-4D35-A428-26D71A74F46D}" presName="desTx" presStyleLbl="alignAccFollowNode1" presStyleIdx="1" presStyleCnt="3">
        <dgm:presLayoutVars>
          <dgm:bulletEnabled val="1"/>
        </dgm:presLayoutVars>
      </dgm:prSet>
      <dgm:spPr/>
    </dgm:pt>
    <dgm:pt modelId="{9D6A8AEE-EBBB-483F-BFC8-07DC98BC4EF3}" type="pres">
      <dgm:prSet presAssocID="{AF5059CF-867A-4F4E-A367-B91357D4E22B}" presName="space" presStyleCnt="0"/>
      <dgm:spPr/>
    </dgm:pt>
    <dgm:pt modelId="{71282096-B1F8-40BA-A13D-B807A1C40360}" type="pres">
      <dgm:prSet presAssocID="{B7BECC51-C1D5-416F-898C-C5B6EAD33EBA}" presName="composite" presStyleCnt="0"/>
      <dgm:spPr/>
    </dgm:pt>
    <dgm:pt modelId="{AA45DE88-7FE0-4F20-874A-65C0D7995D21}" type="pres">
      <dgm:prSet presAssocID="{B7BECC51-C1D5-416F-898C-C5B6EAD33EBA}" presName="parTx" presStyleLbl="alignNode1" presStyleIdx="2" presStyleCnt="3" custScaleX="116301">
        <dgm:presLayoutVars>
          <dgm:chMax val="0"/>
          <dgm:chPref val="0"/>
          <dgm:bulletEnabled val="1"/>
        </dgm:presLayoutVars>
      </dgm:prSet>
      <dgm:spPr/>
    </dgm:pt>
    <dgm:pt modelId="{17A69C6C-6226-4100-8F44-FBD1318C7AB9}" type="pres">
      <dgm:prSet presAssocID="{B7BECC51-C1D5-416F-898C-C5B6EAD33EBA}" presName="desTx" presStyleLbl="alignAccFollowNode1" presStyleIdx="2" presStyleCnt="3" custScaleX="116041">
        <dgm:presLayoutVars>
          <dgm:bulletEnabled val="1"/>
        </dgm:presLayoutVars>
      </dgm:prSet>
      <dgm:spPr/>
    </dgm:pt>
  </dgm:ptLst>
  <dgm:cxnLst>
    <dgm:cxn modelId="{6B03FE07-7DBC-4F39-93E5-94F1DFF91CBC}" srcId="{EA99F24B-6D3F-452A-B49D-8CC0A040B9EB}" destId="{C9B5A810-A2F9-4D35-A428-26D71A74F46D}" srcOrd="1" destOrd="0" parTransId="{76ED165B-BAF1-4ECB-B4DA-FF172A59CA6A}" sibTransId="{AF5059CF-867A-4F4E-A367-B91357D4E22B}"/>
    <dgm:cxn modelId="{0748031C-F696-4EF7-B00F-09EDAB2533BB}" type="presOf" srcId="{084A5E53-3516-4A67-B055-A03A365F904B}" destId="{F0D1A888-7289-4F99-8A11-A72A844B4728}" srcOrd="0" destOrd="3" presId="urn:microsoft.com/office/officeart/2005/8/layout/hList1"/>
    <dgm:cxn modelId="{565EA91E-6FEA-47EF-B08B-AFDF0B1C2A02}" type="presOf" srcId="{A88A083F-6FEE-4B52-9E0C-29BE9CD76DE9}" destId="{F0D1A888-7289-4F99-8A11-A72A844B4728}" srcOrd="0" destOrd="1" presId="urn:microsoft.com/office/officeart/2005/8/layout/hList1"/>
    <dgm:cxn modelId="{1ACA3F27-FCD8-41CC-B92F-77019C67D515}" srcId="{C9B5A810-A2F9-4D35-A428-26D71A74F46D}" destId="{A88A083F-6FEE-4B52-9E0C-29BE9CD76DE9}" srcOrd="1" destOrd="0" parTransId="{5A528D14-8ACB-4195-9B99-896802F6E15E}" sibTransId="{2A1BAE7B-0B1B-406D-ADCE-00B5FD9B89FC}"/>
    <dgm:cxn modelId="{AEEE4E32-BAA8-4446-B57F-501CD80171BB}" srcId="{C9B5A810-A2F9-4D35-A428-26D71A74F46D}" destId="{084A5E53-3516-4A67-B055-A03A365F904B}" srcOrd="3" destOrd="0" parTransId="{6B4DD0B0-5BA7-4280-97D5-9CE10097F436}" sibTransId="{CC820280-8D15-4619-8774-CC920C5F2D9A}"/>
    <dgm:cxn modelId="{1C7E5835-399F-4B05-A1C8-439890AB69A3}" type="presOf" srcId="{BE85A6F3-02B4-4FB0-98C7-88140A938C9F}" destId="{87C9AD4D-48BD-42CB-B3C2-317FD0BA91A1}" srcOrd="0" destOrd="0" presId="urn:microsoft.com/office/officeart/2005/8/layout/hList1"/>
    <dgm:cxn modelId="{2635205D-09E4-474E-999E-FCE652ECF436}" type="presOf" srcId="{5D08BDEB-2854-408F-B7B1-82822D2F74CB}" destId="{87C9AD4D-48BD-42CB-B3C2-317FD0BA91A1}" srcOrd="0" destOrd="1" presId="urn:microsoft.com/office/officeart/2005/8/layout/hList1"/>
    <dgm:cxn modelId="{B9C7DA42-F477-45F7-B5C9-76E5D555AD87}" srcId="{B7BECC51-C1D5-416F-898C-C5B6EAD33EBA}" destId="{2D139263-80AD-462D-ABA0-1CFF0FCAD288}" srcOrd="1" destOrd="0" parTransId="{21011763-E2B6-49A7-9E9A-B1832C60C000}" sibTransId="{39248478-1198-4D59-A070-403F36CE97CE}"/>
    <dgm:cxn modelId="{1889A965-787B-4D2B-8CA3-EBC053455DBD}" type="presOf" srcId="{170CF2F8-136F-41B7-95B5-EDDA30E3E9B0}" destId="{17A69C6C-6226-4100-8F44-FBD1318C7AB9}" srcOrd="0" destOrd="2" presId="urn:microsoft.com/office/officeart/2005/8/layout/hList1"/>
    <dgm:cxn modelId="{9E8C3E4F-BFC0-4B8D-9DB5-7E11BAAE60D5}" type="presOf" srcId="{2D139263-80AD-462D-ABA0-1CFF0FCAD288}" destId="{17A69C6C-6226-4100-8F44-FBD1318C7AB9}" srcOrd="0" destOrd="1" presId="urn:microsoft.com/office/officeart/2005/8/layout/hList1"/>
    <dgm:cxn modelId="{7CF93550-AFBC-4EF3-AD46-345DF24B12AB}" srcId="{EA99F24B-6D3F-452A-B49D-8CC0A040B9EB}" destId="{5DFD593C-ADE1-476A-AA32-155348A2E080}" srcOrd="0" destOrd="0" parTransId="{81D6EA3D-8C42-4231-8EC1-21A2E2DF9E94}" sibTransId="{01654EAE-F0B4-4360-A3A7-1AB3D569BA1B}"/>
    <dgm:cxn modelId="{2DF0BC77-F715-4883-BC9E-4B37B6C2DA6A}" type="presOf" srcId="{C9B5A810-A2F9-4D35-A428-26D71A74F46D}" destId="{40799997-B6B3-4C20-A9A9-861B6A8BEBBF}" srcOrd="0" destOrd="0" presId="urn:microsoft.com/office/officeart/2005/8/layout/hList1"/>
    <dgm:cxn modelId="{C8FCB759-E700-43A6-83B4-A78F9370AAD0}" srcId="{5DFD593C-ADE1-476A-AA32-155348A2E080}" destId="{BE85A6F3-02B4-4FB0-98C7-88140A938C9F}" srcOrd="0" destOrd="0" parTransId="{DEAD81A9-8B46-41A3-9C8B-1CAD0EAEEABF}" sibTransId="{12F3BFA1-267A-4F99-98D5-08D11FFA7253}"/>
    <dgm:cxn modelId="{B0E66A8D-FB65-47CF-A851-04061AA4B59A}" type="presOf" srcId="{EA99F24B-6D3F-452A-B49D-8CC0A040B9EB}" destId="{49E5ECC0-60D2-42F9-A113-1168CB996E5E}" srcOrd="0" destOrd="0" presId="urn:microsoft.com/office/officeart/2005/8/layout/hList1"/>
    <dgm:cxn modelId="{6EB7C88D-A56A-4A78-AB3F-67BFD412FA0E}" srcId="{C9B5A810-A2F9-4D35-A428-26D71A74F46D}" destId="{1D4B4A34-C60A-41B7-8BBF-A90BC543BCA6}" srcOrd="2" destOrd="0" parTransId="{170C87F6-F530-4D22-A18B-1A90A5EB75E5}" sibTransId="{EF4B095A-7F3C-4724-9C50-504B73BC03FC}"/>
    <dgm:cxn modelId="{983A958F-3FD8-4D57-B65B-8CB1A4352BF0}" type="presOf" srcId="{6672892F-EAAB-468B-AEB9-00ABAC3993EB}" destId="{F0D1A888-7289-4F99-8A11-A72A844B4728}" srcOrd="0" destOrd="4" presId="urn:microsoft.com/office/officeart/2005/8/layout/hList1"/>
    <dgm:cxn modelId="{93CD42A0-FB6C-43B6-93FD-D7C79E1EC58D}" srcId="{B7BECC51-C1D5-416F-898C-C5B6EAD33EBA}" destId="{170CF2F8-136F-41B7-95B5-EDDA30E3E9B0}" srcOrd="2" destOrd="0" parTransId="{A5C3A3C8-ED52-4B52-B92C-37E212AF35A6}" sibTransId="{C7167ACC-7275-474E-9190-A1FB11D48690}"/>
    <dgm:cxn modelId="{5C3435A2-EC7E-4D68-BC59-91B9820050FD}" type="presOf" srcId="{F813A43A-9BFB-4F3F-86BE-BA29235591F2}" destId="{17A69C6C-6226-4100-8F44-FBD1318C7AB9}" srcOrd="0" destOrd="0" presId="urn:microsoft.com/office/officeart/2005/8/layout/hList1"/>
    <dgm:cxn modelId="{8A1B64AA-A5B2-4C8D-9A08-E12C272232BA}" srcId="{C9B5A810-A2F9-4D35-A428-26D71A74F46D}" destId="{6672892F-EAAB-468B-AEB9-00ABAC3993EB}" srcOrd="4" destOrd="0" parTransId="{EBFFEAB1-4D95-4911-AA34-74160C6BCE03}" sibTransId="{6E60616A-C42B-4095-9621-A769C2866B78}"/>
    <dgm:cxn modelId="{B9B251AE-D691-46C4-8307-45B0E864E42E}" type="presOf" srcId="{833FD3CE-0C12-405E-B0A7-8C03F6814311}" destId="{87C9AD4D-48BD-42CB-B3C2-317FD0BA91A1}" srcOrd="0" destOrd="2" presId="urn:microsoft.com/office/officeart/2005/8/layout/hList1"/>
    <dgm:cxn modelId="{E20CA8B1-7D3B-45E6-A9F6-437BB378141C}" srcId="{B7BECC51-C1D5-416F-898C-C5B6EAD33EBA}" destId="{F813A43A-9BFB-4F3F-86BE-BA29235591F2}" srcOrd="0" destOrd="0" parTransId="{0A529B78-9367-4A0E-8962-4F3375E83EF8}" sibTransId="{6DC4BC46-A62F-4D82-B30F-94F45C8F1075}"/>
    <dgm:cxn modelId="{352863B3-9912-4392-958E-569FA9111AEA}" srcId="{5DFD593C-ADE1-476A-AA32-155348A2E080}" destId="{5D08BDEB-2854-408F-B7B1-82822D2F74CB}" srcOrd="1" destOrd="0" parTransId="{CBC664D6-4C91-4E06-9DCD-912C92B82ED5}" sibTransId="{79E9AFEA-DF70-4AB4-A5F7-06F24603E0F1}"/>
    <dgm:cxn modelId="{E153FDB7-4D55-419F-8C93-469AE0F1EE82}" srcId="{C9B5A810-A2F9-4D35-A428-26D71A74F46D}" destId="{EE1B7146-A694-4B37-A324-044CDC256BA7}" srcOrd="0" destOrd="0" parTransId="{A2407B27-8D18-480A-A7A9-63A34485CA53}" sibTransId="{0D1E21C6-95F5-4D3E-A359-9B14E8C02388}"/>
    <dgm:cxn modelId="{679184BA-871A-4A74-88B1-908068A8259F}" type="presOf" srcId="{EE1B7146-A694-4B37-A324-044CDC256BA7}" destId="{F0D1A888-7289-4F99-8A11-A72A844B4728}" srcOrd="0" destOrd="0" presId="urn:microsoft.com/office/officeart/2005/8/layout/hList1"/>
    <dgm:cxn modelId="{2285DFCC-1969-413A-8EC6-BD84F56A04F8}" type="presOf" srcId="{5DFD593C-ADE1-476A-AA32-155348A2E080}" destId="{8E71EB3C-FA92-48CD-AEBF-F061192062BB}" srcOrd="0" destOrd="0" presId="urn:microsoft.com/office/officeart/2005/8/layout/hList1"/>
    <dgm:cxn modelId="{E83169E7-4C43-4AB6-9E9A-BEDD6FDDE24A}" type="presOf" srcId="{B7BECC51-C1D5-416F-898C-C5B6EAD33EBA}" destId="{AA45DE88-7FE0-4F20-874A-65C0D7995D21}" srcOrd="0" destOrd="0" presId="urn:microsoft.com/office/officeart/2005/8/layout/hList1"/>
    <dgm:cxn modelId="{051F77ED-D287-405C-BF19-649C14E62D76}" type="presOf" srcId="{1D4B4A34-C60A-41B7-8BBF-A90BC543BCA6}" destId="{F0D1A888-7289-4F99-8A11-A72A844B4728}" srcOrd="0" destOrd="2" presId="urn:microsoft.com/office/officeart/2005/8/layout/hList1"/>
    <dgm:cxn modelId="{E466B8F0-86D8-49F2-BA75-A7D5A68D4AC1}" srcId="{5DFD593C-ADE1-476A-AA32-155348A2E080}" destId="{833FD3CE-0C12-405E-B0A7-8C03F6814311}" srcOrd="2" destOrd="0" parTransId="{65C3C228-63E3-42A2-9EC4-EF1466CF52E8}" sibTransId="{4AA9FD47-27FF-4362-AF08-A18601406C47}"/>
    <dgm:cxn modelId="{FB6136F6-C366-49C7-88D9-6F58C9A402BF}" srcId="{EA99F24B-6D3F-452A-B49D-8CC0A040B9EB}" destId="{B7BECC51-C1D5-416F-898C-C5B6EAD33EBA}" srcOrd="2" destOrd="0" parTransId="{00369A58-76F2-42BC-8431-F0DAAE58B814}" sibTransId="{616EF353-DC85-4DAB-9AB4-08B42790112F}"/>
    <dgm:cxn modelId="{C23924B6-F61F-4418-87E5-BBE4595A7C0C}" type="presParOf" srcId="{49E5ECC0-60D2-42F9-A113-1168CB996E5E}" destId="{1EE6C1B8-83E7-48E2-A5FB-7C85722BB04C}" srcOrd="0" destOrd="0" presId="urn:microsoft.com/office/officeart/2005/8/layout/hList1"/>
    <dgm:cxn modelId="{00493BCE-9626-4785-B260-80251FF559F0}" type="presParOf" srcId="{1EE6C1B8-83E7-48E2-A5FB-7C85722BB04C}" destId="{8E71EB3C-FA92-48CD-AEBF-F061192062BB}" srcOrd="0" destOrd="0" presId="urn:microsoft.com/office/officeart/2005/8/layout/hList1"/>
    <dgm:cxn modelId="{B7007054-D744-480A-AD33-D4314AE11779}" type="presParOf" srcId="{1EE6C1B8-83E7-48E2-A5FB-7C85722BB04C}" destId="{87C9AD4D-48BD-42CB-B3C2-317FD0BA91A1}" srcOrd="1" destOrd="0" presId="urn:microsoft.com/office/officeart/2005/8/layout/hList1"/>
    <dgm:cxn modelId="{04163640-5E83-4E86-B492-0457BF5B831B}" type="presParOf" srcId="{49E5ECC0-60D2-42F9-A113-1168CB996E5E}" destId="{1D8DEEF5-450E-4994-86D3-5719297AAFE4}" srcOrd="1" destOrd="0" presId="urn:microsoft.com/office/officeart/2005/8/layout/hList1"/>
    <dgm:cxn modelId="{D9E53A59-CAFB-46E4-B3D7-308F027DADDD}" type="presParOf" srcId="{49E5ECC0-60D2-42F9-A113-1168CB996E5E}" destId="{E295E3BD-AFB0-4486-A359-D28B0F79BA3C}" srcOrd="2" destOrd="0" presId="urn:microsoft.com/office/officeart/2005/8/layout/hList1"/>
    <dgm:cxn modelId="{376CCC55-3364-4DF7-BCDC-7ECF672111C5}" type="presParOf" srcId="{E295E3BD-AFB0-4486-A359-D28B0F79BA3C}" destId="{40799997-B6B3-4C20-A9A9-861B6A8BEBBF}" srcOrd="0" destOrd="0" presId="urn:microsoft.com/office/officeart/2005/8/layout/hList1"/>
    <dgm:cxn modelId="{324DB6A5-AF84-4DB2-8220-420750DC4DF7}" type="presParOf" srcId="{E295E3BD-AFB0-4486-A359-D28B0F79BA3C}" destId="{F0D1A888-7289-4F99-8A11-A72A844B4728}" srcOrd="1" destOrd="0" presId="urn:microsoft.com/office/officeart/2005/8/layout/hList1"/>
    <dgm:cxn modelId="{4E51D896-E62C-4EBF-A864-ED6171C5A7BD}" type="presParOf" srcId="{49E5ECC0-60D2-42F9-A113-1168CB996E5E}" destId="{9D6A8AEE-EBBB-483F-BFC8-07DC98BC4EF3}" srcOrd="3" destOrd="0" presId="urn:microsoft.com/office/officeart/2005/8/layout/hList1"/>
    <dgm:cxn modelId="{6C34DC58-4376-4C6B-98FF-CB7665E090A0}" type="presParOf" srcId="{49E5ECC0-60D2-42F9-A113-1168CB996E5E}" destId="{71282096-B1F8-40BA-A13D-B807A1C40360}" srcOrd="4" destOrd="0" presId="urn:microsoft.com/office/officeart/2005/8/layout/hList1"/>
    <dgm:cxn modelId="{54451618-0121-47C8-A318-F0E923A0DF1A}" type="presParOf" srcId="{71282096-B1F8-40BA-A13D-B807A1C40360}" destId="{AA45DE88-7FE0-4F20-874A-65C0D7995D21}" srcOrd="0" destOrd="0" presId="urn:microsoft.com/office/officeart/2005/8/layout/hList1"/>
    <dgm:cxn modelId="{FBC81BF3-7B3D-44BE-B00F-7F6304C56D81}" type="presParOf" srcId="{71282096-B1F8-40BA-A13D-B807A1C40360}" destId="{17A69C6C-6226-4100-8F44-FBD1318C7AB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A99F24B-6D3F-452A-B49D-8CC0A040B9E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DFD593C-ADE1-476A-AA32-155348A2E080}">
      <dgm:prSet phldrT="[Text]"/>
      <dgm:spPr/>
      <dgm:t>
        <a:bodyPr/>
        <a:lstStyle/>
        <a:p>
          <a:r>
            <a:rPr lang="cs-CZ" dirty="0"/>
            <a:t>Zásoby</a:t>
          </a:r>
        </a:p>
      </dgm:t>
    </dgm:pt>
    <dgm:pt modelId="{81D6EA3D-8C42-4231-8EC1-21A2E2DF9E94}" type="parTrans" cxnId="{7CF93550-AFBC-4EF3-AD46-345DF24B12AB}">
      <dgm:prSet/>
      <dgm:spPr/>
      <dgm:t>
        <a:bodyPr/>
        <a:lstStyle/>
        <a:p>
          <a:endParaRPr lang="cs-CZ"/>
        </a:p>
      </dgm:t>
    </dgm:pt>
    <dgm:pt modelId="{01654EAE-F0B4-4360-A3A7-1AB3D569BA1B}" type="sibTrans" cxnId="{7CF93550-AFBC-4EF3-AD46-345DF24B12AB}">
      <dgm:prSet/>
      <dgm:spPr/>
      <dgm:t>
        <a:bodyPr/>
        <a:lstStyle/>
        <a:p>
          <a:endParaRPr lang="cs-CZ"/>
        </a:p>
      </dgm:t>
    </dgm:pt>
    <dgm:pt modelId="{BE85A6F3-02B4-4FB0-98C7-88140A938C9F}">
      <dgm:prSet phldrT="[Text]"/>
      <dgm:spPr/>
      <dgm:t>
        <a:bodyPr/>
        <a:lstStyle/>
        <a:p>
          <a:r>
            <a:rPr lang="cs-CZ" dirty="0"/>
            <a:t>Materiál</a:t>
          </a:r>
        </a:p>
      </dgm:t>
    </dgm:pt>
    <dgm:pt modelId="{DEAD81A9-8B46-41A3-9C8B-1CAD0EAEEABF}" type="parTrans" cxnId="{C8FCB759-E700-43A6-83B4-A78F9370AAD0}">
      <dgm:prSet/>
      <dgm:spPr/>
      <dgm:t>
        <a:bodyPr/>
        <a:lstStyle/>
        <a:p>
          <a:endParaRPr lang="cs-CZ"/>
        </a:p>
      </dgm:t>
    </dgm:pt>
    <dgm:pt modelId="{12F3BFA1-267A-4F99-98D5-08D11FFA7253}" type="sibTrans" cxnId="{C8FCB759-E700-43A6-83B4-A78F9370AAD0}">
      <dgm:prSet/>
      <dgm:spPr/>
      <dgm:t>
        <a:bodyPr/>
        <a:lstStyle/>
        <a:p>
          <a:endParaRPr lang="cs-CZ"/>
        </a:p>
      </dgm:t>
    </dgm:pt>
    <dgm:pt modelId="{833FD3CE-0C12-405E-B0A7-8C03F6814311}">
      <dgm:prSet phldrT="[Text]"/>
      <dgm:spPr/>
      <dgm:t>
        <a:bodyPr/>
        <a:lstStyle/>
        <a:p>
          <a:r>
            <a:rPr lang="cs-CZ" dirty="0"/>
            <a:t>Výrobky</a:t>
          </a:r>
        </a:p>
      </dgm:t>
    </dgm:pt>
    <dgm:pt modelId="{65C3C228-63E3-42A2-9EC4-EF1466CF52E8}" type="parTrans" cxnId="{E466B8F0-86D8-49F2-BA75-A7D5A68D4AC1}">
      <dgm:prSet/>
      <dgm:spPr/>
      <dgm:t>
        <a:bodyPr/>
        <a:lstStyle/>
        <a:p>
          <a:endParaRPr lang="cs-CZ"/>
        </a:p>
      </dgm:t>
    </dgm:pt>
    <dgm:pt modelId="{4AA9FD47-27FF-4362-AF08-A18601406C47}" type="sibTrans" cxnId="{E466B8F0-86D8-49F2-BA75-A7D5A68D4AC1}">
      <dgm:prSet/>
      <dgm:spPr/>
      <dgm:t>
        <a:bodyPr/>
        <a:lstStyle/>
        <a:p>
          <a:endParaRPr lang="cs-CZ"/>
        </a:p>
      </dgm:t>
    </dgm:pt>
    <dgm:pt modelId="{C9B5A810-A2F9-4D35-A428-26D71A74F46D}">
      <dgm:prSet phldrT="[Text]"/>
      <dgm:spPr/>
      <dgm:t>
        <a:bodyPr/>
        <a:lstStyle/>
        <a:p>
          <a:r>
            <a:rPr lang="cs-CZ" dirty="0"/>
            <a:t>Pohledávky</a:t>
          </a:r>
        </a:p>
      </dgm:t>
    </dgm:pt>
    <dgm:pt modelId="{76ED165B-BAF1-4ECB-B4DA-FF172A59CA6A}" type="parTrans" cxnId="{6B03FE07-7DBC-4F39-93E5-94F1DFF91CBC}">
      <dgm:prSet/>
      <dgm:spPr/>
      <dgm:t>
        <a:bodyPr/>
        <a:lstStyle/>
        <a:p>
          <a:endParaRPr lang="cs-CZ"/>
        </a:p>
      </dgm:t>
    </dgm:pt>
    <dgm:pt modelId="{AF5059CF-867A-4F4E-A367-B91357D4E22B}" type="sibTrans" cxnId="{6B03FE07-7DBC-4F39-93E5-94F1DFF91CBC}">
      <dgm:prSet/>
      <dgm:spPr/>
      <dgm:t>
        <a:bodyPr/>
        <a:lstStyle/>
        <a:p>
          <a:endParaRPr lang="cs-CZ"/>
        </a:p>
      </dgm:t>
    </dgm:pt>
    <dgm:pt modelId="{EE1B7146-A694-4B37-A324-044CDC256BA7}">
      <dgm:prSet phldrT="[Text]" custT="1"/>
      <dgm:spPr/>
      <dgm:t>
        <a:bodyPr/>
        <a:lstStyle/>
        <a:p>
          <a:r>
            <a:rPr lang="cs-CZ" sz="2000" dirty="0"/>
            <a:t>Z obchodního styku</a:t>
          </a:r>
        </a:p>
      </dgm:t>
    </dgm:pt>
    <dgm:pt modelId="{A2407B27-8D18-480A-A7A9-63A34485CA53}" type="parTrans" cxnId="{E153FDB7-4D55-419F-8C93-469AE0F1EE82}">
      <dgm:prSet/>
      <dgm:spPr/>
      <dgm:t>
        <a:bodyPr/>
        <a:lstStyle/>
        <a:p>
          <a:endParaRPr lang="cs-CZ"/>
        </a:p>
      </dgm:t>
    </dgm:pt>
    <dgm:pt modelId="{0D1E21C6-95F5-4D3E-A359-9B14E8C02388}" type="sibTrans" cxnId="{E153FDB7-4D55-419F-8C93-469AE0F1EE82}">
      <dgm:prSet/>
      <dgm:spPr/>
      <dgm:t>
        <a:bodyPr/>
        <a:lstStyle/>
        <a:p>
          <a:endParaRPr lang="cs-CZ"/>
        </a:p>
      </dgm:t>
    </dgm:pt>
    <dgm:pt modelId="{B7BECC51-C1D5-416F-898C-C5B6EAD33EBA}">
      <dgm:prSet phldrT="[Text]"/>
      <dgm:spPr/>
      <dgm:t>
        <a:bodyPr/>
        <a:lstStyle/>
        <a:p>
          <a:r>
            <a:rPr lang="cs-CZ" dirty="0"/>
            <a:t>Finanční</a:t>
          </a:r>
        </a:p>
      </dgm:t>
    </dgm:pt>
    <dgm:pt modelId="{00369A58-76F2-42BC-8431-F0DAAE58B814}" type="parTrans" cxnId="{FB6136F6-C366-49C7-88D9-6F58C9A402BF}">
      <dgm:prSet/>
      <dgm:spPr/>
      <dgm:t>
        <a:bodyPr/>
        <a:lstStyle/>
        <a:p>
          <a:endParaRPr lang="cs-CZ"/>
        </a:p>
      </dgm:t>
    </dgm:pt>
    <dgm:pt modelId="{616EF353-DC85-4DAB-9AB4-08B42790112F}" type="sibTrans" cxnId="{FB6136F6-C366-49C7-88D9-6F58C9A402BF}">
      <dgm:prSet/>
      <dgm:spPr/>
      <dgm:t>
        <a:bodyPr/>
        <a:lstStyle/>
        <a:p>
          <a:endParaRPr lang="cs-CZ"/>
        </a:p>
      </dgm:t>
    </dgm:pt>
    <dgm:pt modelId="{F813A43A-9BFB-4F3F-86BE-BA29235591F2}">
      <dgm:prSet phldrT="[Text]" custT="1"/>
      <dgm:spPr/>
      <dgm:t>
        <a:bodyPr/>
        <a:lstStyle/>
        <a:p>
          <a:r>
            <a:rPr lang="cs-CZ" sz="2000" dirty="0"/>
            <a:t>Pokladna</a:t>
          </a:r>
        </a:p>
      </dgm:t>
    </dgm:pt>
    <dgm:pt modelId="{0A529B78-9367-4A0E-8962-4F3375E83EF8}" type="parTrans" cxnId="{E20CA8B1-7D3B-45E6-A9F6-437BB378141C}">
      <dgm:prSet/>
      <dgm:spPr/>
      <dgm:t>
        <a:bodyPr/>
        <a:lstStyle/>
        <a:p>
          <a:endParaRPr lang="cs-CZ"/>
        </a:p>
      </dgm:t>
    </dgm:pt>
    <dgm:pt modelId="{6DC4BC46-A62F-4D82-B30F-94F45C8F1075}" type="sibTrans" cxnId="{E20CA8B1-7D3B-45E6-A9F6-437BB378141C}">
      <dgm:prSet/>
      <dgm:spPr/>
      <dgm:t>
        <a:bodyPr/>
        <a:lstStyle/>
        <a:p>
          <a:endParaRPr lang="cs-CZ"/>
        </a:p>
      </dgm:t>
    </dgm:pt>
    <dgm:pt modelId="{5D08BDEB-2854-408F-B7B1-82822D2F74CB}">
      <dgm:prSet phldrT="[Text]"/>
      <dgm:spPr/>
      <dgm:t>
        <a:bodyPr/>
        <a:lstStyle/>
        <a:p>
          <a:r>
            <a:rPr lang="cs-CZ" dirty="0"/>
            <a:t>Nedokončená výroba</a:t>
          </a:r>
        </a:p>
      </dgm:t>
    </dgm:pt>
    <dgm:pt modelId="{CBC664D6-4C91-4E06-9DCD-912C92B82ED5}" type="parTrans" cxnId="{352863B3-9912-4392-958E-569FA9111AEA}">
      <dgm:prSet/>
      <dgm:spPr/>
      <dgm:t>
        <a:bodyPr/>
        <a:lstStyle/>
        <a:p>
          <a:endParaRPr lang="cs-CZ"/>
        </a:p>
      </dgm:t>
    </dgm:pt>
    <dgm:pt modelId="{79E9AFEA-DF70-4AB4-A5F7-06F24603E0F1}" type="sibTrans" cxnId="{352863B3-9912-4392-958E-569FA9111AEA}">
      <dgm:prSet/>
      <dgm:spPr/>
      <dgm:t>
        <a:bodyPr/>
        <a:lstStyle/>
        <a:p>
          <a:endParaRPr lang="cs-CZ"/>
        </a:p>
      </dgm:t>
    </dgm:pt>
    <dgm:pt modelId="{170CF2F8-136F-41B7-95B5-EDDA30E3E9B0}">
      <dgm:prSet phldrT="[Text]" custT="1"/>
      <dgm:spPr/>
      <dgm:t>
        <a:bodyPr/>
        <a:lstStyle/>
        <a:p>
          <a:r>
            <a:rPr lang="cs-CZ" sz="2000" dirty="0"/>
            <a:t>Půjčky poskytnuté (splatnost </a:t>
          </a:r>
          <a:r>
            <a:rPr lang="en-GB" sz="2000" dirty="0"/>
            <a:t>&lt;</a:t>
          </a:r>
          <a:r>
            <a:rPr lang="cs-CZ" sz="2000" dirty="0"/>
            <a:t> 1 rok)</a:t>
          </a:r>
        </a:p>
      </dgm:t>
    </dgm:pt>
    <dgm:pt modelId="{A5C3A3C8-ED52-4B52-B92C-37E212AF35A6}" type="parTrans" cxnId="{93CD42A0-FB6C-43B6-93FD-D7C79E1EC58D}">
      <dgm:prSet/>
      <dgm:spPr/>
      <dgm:t>
        <a:bodyPr/>
        <a:lstStyle/>
        <a:p>
          <a:endParaRPr lang="cs-CZ"/>
        </a:p>
      </dgm:t>
    </dgm:pt>
    <dgm:pt modelId="{C7167ACC-7275-474E-9190-A1FB11D48690}" type="sibTrans" cxnId="{93CD42A0-FB6C-43B6-93FD-D7C79E1EC58D}">
      <dgm:prSet/>
      <dgm:spPr/>
      <dgm:t>
        <a:bodyPr/>
        <a:lstStyle/>
        <a:p>
          <a:endParaRPr lang="cs-CZ"/>
        </a:p>
      </dgm:t>
    </dgm:pt>
    <dgm:pt modelId="{2D139263-80AD-462D-ABA0-1CFF0FCAD288}">
      <dgm:prSet phldrT="[Text]" custT="1"/>
      <dgm:spPr/>
      <dgm:t>
        <a:bodyPr/>
        <a:lstStyle/>
        <a:p>
          <a:r>
            <a:rPr lang="cs-CZ" sz="2000" dirty="0"/>
            <a:t>Banka </a:t>
          </a:r>
        </a:p>
      </dgm:t>
    </dgm:pt>
    <dgm:pt modelId="{21011763-E2B6-49A7-9E9A-B1832C60C000}" type="parTrans" cxnId="{B9C7DA42-F477-45F7-B5C9-76E5D555AD87}">
      <dgm:prSet/>
      <dgm:spPr/>
      <dgm:t>
        <a:bodyPr/>
        <a:lstStyle/>
        <a:p>
          <a:endParaRPr lang="cs-CZ"/>
        </a:p>
      </dgm:t>
    </dgm:pt>
    <dgm:pt modelId="{39248478-1198-4D59-A070-403F36CE97CE}" type="sibTrans" cxnId="{B9C7DA42-F477-45F7-B5C9-76E5D555AD87}">
      <dgm:prSet/>
      <dgm:spPr/>
      <dgm:t>
        <a:bodyPr/>
        <a:lstStyle/>
        <a:p>
          <a:endParaRPr lang="cs-CZ"/>
        </a:p>
      </dgm:t>
    </dgm:pt>
    <dgm:pt modelId="{2DA0CA89-E447-4C46-B79E-326A71CC6461}">
      <dgm:prSet phldrT="[Text]" custT="1"/>
      <dgm:spPr/>
      <dgm:t>
        <a:bodyPr/>
        <a:lstStyle/>
        <a:p>
          <a:endParaRPr lang="cs-CZ" sz="2000" dirty="0"/>
        </a:p>
      </dgm:t>
    </dgm:pt>
    <dgm:pt modelId="{35851CBF-144D-4F25-911D-60943E65C817}" type="parTrans" cxnId="{2B30B143-157D-4247-B497-5261A37784FC}">
      <dgm:prSet/>
      <dgm:spPr/>
      <dgm:t>
        <a:bodyPr/>
        <a:lstStyle/>
        <a:p>
          <a:endParaRPr lang="cs-CZ"/>
        </a:p>
      </dgm:t>
    </dgm:pt>
    <dgm:pt modelId="{DBEEBF78-F7B0-4393-968D-E55F7EBCC015}" type="sibTrans" cxnId="{2B30B143-157D-4247-B497-5261A37784FC}">
      <dgm:prSet/>
      <dgm:spPr/>
      <dgm:t>
        <a:bodyPr/>
        <a:lstStyle/>
        <a:p>
          <a:endParaRPr lang="cs-CZ"/>
        </a:p>
      </dgm:t>
    </dgm:pt>
    <dgm:pt modelId="{A8F211DA-7A72-43F7-81EE-BC104C05DF1B}">
      <dgm:prSet phldrT="[Text]" custT="1"/>
      <dgm:spPr/>
      <dgm:t>
        <a:bodyPr/>
        <a:lstStyle/>
        <a:p>
          <a:r>
            <a:rPr lang="cs-CZ" sz="2000" dirty="0"/>
            <a:t>Stát  </a:t>
          </a:r>
        </a:p>
      </dgm:t>
    </dgm:pt>
    <dgm:pt modelId="{5ABAE6D2-816C-4EA2-84EF-819A1C37F05B}" type="parTrans" cxnId="{9C0BCA73-4136-48C9-8401-503990B62278}">
      <dgm:prSet/>
      <dgm:spPr/>
      <dgm:t>
        <a:bodyPr/>
        <a:lstStyle/>
        <a:p>
          <a:endParaRPr lang="cs-CZ"/>
        </a:p>
      </dgm:t>
    </dgm:pt>
    <dgm:pt modelId="{9D039E81-01D2-4082-8277-D423C32192E4}" type="sibTrans" cxnId="{9C0BCA73-4136-48C9-8401-503990B62278}">
      <dgm:prSet/>
      <dgm:spPr/>
      <dgm:t>
        <a:bodyPr/>
        <a:lstStyle/>
        <a:p>
          <a:endParaRPr lang="cs-CZ"/>
        </a:p>
      </dgm:t>
    </dgm:pt>
    <dgm:pt modelId="{1ECBAB23-F84C-4AD9-BDA8-D84FAAA9112B}">
      <dgm:prSet phldrT="[Text]"/>
      <dgm:spPr/>
      <dgm:t>
        <a:bodyPr/>
        <a:lstStyle/>
        <a:p>
          <a:r>
            <a:rPr lang="cs-CZ" dirty="0"/>
            <a:t>Zboží</a:t>
          </a:r>
        </a:p>
      </dgm:t>
    </dgm:pt>
    <dgm:pt modelId="{A332E795-96C7-4428-9BAD-2EF6FD035E49}" type="parTrans" cxnId="{B68B703E-C44F-4E12-9EF6-2DA4182760FA}">
      <dgm:prSet/>
      <dgm:spPr/>
      <dgm:t>
        <a:bodyPr/>
        <a:lstStyle/>
        <a:p>
          <a:endParaRPr lang="cs-CZ"/>
        </a:p>
      </dgm:t>
    </dgm:pt>
    <dgm:pt modelId="{63A20FD5-934E-4736-9F5E-1DEBF2350637}" type="sibTrans" cxnId="{B68B703E-C44F-4E12-9EF6-2DA4182760FA}">
      <dgm:prSet/>
      <dgm:spPr/>
      <dgm:t>
        <a:bodyPr/>
        <a:lstStyle/>
        <a:p>
          <a:endParaRPr lang="cs-CZ"/>
        </a:p>
      </dgm:t>
    </dgm:pt>
    <dgm:pt modelId="{49E5ECC0-60D2-42F9-A113-1168CB996E5E}" type="pres">
      <dgm:prSet presAssocID="{EA99F24B-6D3F-452A-B49D-8CC0A040B9EB}" presName="Name0" presStyleCnt="0">
        <dgm:presLayoutVars>
          <dgm:dir/>
          <dgm:animLvl val="lvl"/>
          <dgm:resizeHandles val="exact"/>
        </dgm:presLayoutVars>
      </dgm:prSet>
      <dgm:spPr/>
    </dgm:pt>
    <dgm:pt modelId="{1EE6C1B8-83E7-48E2-A5FB-7C85722BB04C}" type="pres">
      <dgm:prSet presAssocID="{5DFD593C-ADE1-476A-AA32-155348A2E080}" presName="composite" presStyleCnt="0"/>
      <dgm:spPr/>
    </dgm:pt>
    <dgm:pt modelId="{8E71EB3C-FA92-48CD-AEBF-F061192062BB}" type="pres">
      <dgm:prSet presAssocID="{5DFD593C-ADE1-476A-AA32-155348A2E08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87C9AD4D-48BD-42CB-B3C2-317FD0BA91A1}" type="pres">
      <dgm:prSet presAssocID="{5DFD593C-ADE1-476A-AA32-155348A2E080}" presName="desTx" presStyleLbl="alignAccFollowNode1" presStyleIdx="0" presStyleCnt="3" custLinFactNeighborX="-19891">
        <dgm:presLayoutVars>
          <dgm:bulletEnabled val="1"/>
        </dgm:presLayoutVars>
      </dgm:prSet>
      <dgm:spPr/>
    </dgm:pt>
    <dgm:pt modelId="{1D8DEEF5-450E-4994-86D3-5719297AAFE4}" type="pres">
      <dgm:prSet presAssocID="{01654EAE-F0B4-4360-A3A7-1AB3D569BA1B}" presName="space" presStyleCnt="0"/>
      <dgm:spPr/>
    </dgm:pt>
    <dgm:pt modelId="{E295E3BD-AFB0-4486-A359-D28B0F79BA3C}" type="pres">
      <dgm:prSet presAssocID="{C9B5A810-A2F9-4D35-A428-26D71A74F46D}" presName="composite" presStyleCnt="0"/>
      <dgm:spPr/>
    </dgm:pt>
    <dgm:pt modelId="{40799997-B6B3-4C20-A9A9-861B6A8BEBBF}" type="pres">
      <dgm:prSet presAssocID="{C9B5A810-A2F9-4D35-A428-26D71A74F46D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F0D1A888-7289-4F99-8A11-A72A844B4728}" type="pres">
      <dgm:prSet presAssocID="{C9B5A810-A2F9-4D35-A428-26D71A74F46D}" presName="desTx" presStyleLbl="alignAccFollowNode1" presStyleIdx="1" presStyleCnt="3">
        <dgm:presLayoutVars>
          <dgm:bulletEnabled val="1"/>
        </dgm:presLayoutVars>
      </dgm:prSet>
      <dgm:spPr/>
    </dgm:pt>
    <dgm:pt modelId="{9D6A8AEE-EBBB-483F-BFC8-07DC98BC4EF3}" type="pres">
      <dgm:prSet presAssocID="{AF5059CF-867A-4F4E-A367-B91357D4E22B}" presName="space" presStyleCnt="0"/>
      <dgm:spPr/>
    </dgm:pt>
    <dgm:pt modelId="{71282096-B1F8-40BA-A13D-B807A1C40360}" type="pres">
      <dgm:prSet presAssocID="{B7BECC51-C1D5-416F-898C-C5B6EAD33EBA}" presName="composite" presStyleCnt="0"/>
      <dgm:spPr/>
    </dgm:pt>
    <dgm:pt modelId="{AA45DE88-7FE0-4F20-874A-65C0D7995D21}" type="pres">
      <dgm:prSet presAssocID="{B7BECC51-C1D5-416F-898C-C5B6EAD33EBA}" presName="parTx" presStyleLbl="alignNode1" presStyleIdx="2" presStyleCnt="3" custScaleX="116301">
        <dgm:presLayoutVars>
          <dgm:chMax val="0"/>
          <dgm:chPref val="0"/>
          <dgm:bulletEnabled val="1"/>
        </dgm:presLayoutVars>
      </dgm:prSet>
      <dgm:spPr/>
    </dgm:pt>
    <dgm:pt modelId="{17A69C6C-6226-4100-8F44-FBD1318C7AB9}" type="pres">
      <dgm:prSet presAssocID="{B7BECC51-C1D5-416F-898C-C5B6EAD33EBA}" presName="desTx" presStyleLbl="alignAccFollowNode1" presStyleIdx="2" presStyleCnt="3" custScaleX="116041">
        <dgm:presLayoutVars>
          <dgm:bulletEnabled val="1"/>
        </dgm:presLayoutVars>
      </dgm:prSet>
      <dgm:spPr/>
    </dgm:pt>
  </dgm:ptLst>
  <dgm:cxnLst>
    <dgm:cxn modelId="{6B03FE07-7DBC-4F39-93E5-94F1DFF91CBC}" srcId="{EA99F24B-6D3F-452A-B49D-8CC0A040B9EB}" destId="{C9B5A810-A2F9-4D35-A428-26D71A74F46D}" srcOrd="1" destOrd="0" parTransId="{76ED165B-BAF1-4ECB-B4DA-FF172A59CA6A}" sibTransId="{AF5059CF-867A-4F4E-A367-B91357D4E22B}"/>
    <dgm:cxn modelId="{36084D16-304D-47B3-853D-5E9A22998DE7}" type="presOf" srcId="{A8F211DA-7A72-43F7-81EE-BC104C05DF1B}" destId="{F0D1A888-7289-4F99-8A11-A72A844B4728}" srcOrd="0" destOrd="1" presId="urn:microsoft.com/office/officeart/2005/8/layout/hList1"/>
    <dgm:cxn modelId="{1C7E5835-399F-4B05-A1C8-439890AB69A3}" type="presOf" srcId="{BE85A6F3-02B4-4FB0-98C7-88140A938C9F}" destId="{87C9AD4D-48BD-42CB-B3C2-317FD0BA91A1}" srcOrd="0" destOrd="0" presId="urn:microsoft.com/office/officeart/2005/8/layout/hList1"/>
    <dgm:cxn modelId="{B68B703E-C44F-4E12-9EF6-2DA4182760FA}" srcId="{5DFD593C-ADE1-476A-AA32-155348A2E080}" destId="{1ECBAB23-F84C-4AD9-BDA8-D84FAAA9112B}" srcOrd="3" destOrd="0" parTransId="{A332E795-96C7-4428-9BAD-2EF6FD035E49}" sibTransId="{63A20FD5-934E-4736-9F5E-1DEBF2350637}"/>
    <dgm:cxn modelId="{2635205D-09E4-474E-999E-FCE652ECF436}" type="presOf" srcId="{5D08BDEB-2854-408F-B7B1-82822D2F74CB}" destId="{87C9AD4D-48BD-42CB-B3C2-317FD0BA91A1}" srcOrd="0" destOrd="1" presId="urn:microsoft.com/office/officeart/2005/8/layout/hList1"/>
    <dgm:cxn modelId="{B9C7DA42-F477-45F7-B5C9-76E5D555AD87}" srcId="{B7BECC51-C1D5-416F-898C-C5B6EAD33EBA}" destId="{2D139263-80AD-462D-ABA0-1CFF0FCAD288}" srcOrd="1" destOrd="0" parTransId="{21011763-E2B6-49A7-9E9A-B1832C60C000}" sibTransId="{39248478-1198-4D59-A070-403F36CE97CE}"/>
    <dgm:cxn modelId="{2B30B143-157D-4247-B497-5261A37784FC}" srcId="{C9B5A810-A2F9-4D35-A428-26D71A74F46D}" destId="{2DA0CA89-E447-4C46-B79E-326A71CC6461}" srcOrd="2" destOrd="0" parTransId="{35851CBF-144D-4F25-911D-60943E65C817}" sibTransId="{DBEEBF78-F7B0-4393-968D-E55F7EBCC015}"/>
    <dgm:cxn modelId="{1889A965-787B-4D2B-8CA3-EBC053455DBD}" type="presOf" srcId="{170CF2F8-136F-41B7-95B5-EDDA30E3E9B0}" destId="{17A69C6C-6226-4100-8F44-FBD1318C7AB9}" srcOrd="0" destOrd="2" presId="urn:microsoft.com/office/officeart/2005/8/layout/hList1"/>
    <dgm:cxn modelId="{9E8C3E4F-BFC0-4B8D-9DB5-7E11BAAE60D5}" type="presOf" srcId="{2D139263-80AD-462D-ABA0-1CFF0FCAD288}" destId="{17A69C6C-6226-4100-8F44-FBD1318C7AB9}" srcOrd="0" destOrd="1" presId="urn:microsoft.com/office/officeart/2005/8/layout/hList1"/>
    <dgm:cxn modelId="{7CF93550-AFBC-4EF3-AD46-345DF24B12AB}" srcId="{EA99F24B-6D3F-452A-B49D-8CC0A040B9EB}" destId="{5DFD593C-ADE1-476A-AA32-155348A2E080}" srcOrd="0" destOrd="0" parTransId="{81D6EA3D-8C42-4231-8EC1-21A2E2DF9E94}" sibTransId="{01654EAE-F0B4-4360-A3A7-1AB3D569BA1B}"/>
    <dgm:cxn modelId="{9BAE6953-142C-4EDD-A566-D7E86A209E92}" type="presOf" srcId="{2DA0CA89-E447-4C46-B79E-326A71CC6461}" destId="{F0D1A888-7289-4F99-8A11-A72A844B4728}" srcOrd="0" destOrd="2" presId="urn:microsoft.com/office/officeart/2005/8/layout/hList1"/>
    <dgm:cxn modelId="{9C0BCA73-4136-48C9-8401-503990B62278}" srcId="{C9B5A810-A2F9-4D35-A428-26D71A74F46D}" destId="{A8F211DA-7A72-43F7-81EE-BC104C05DF1B}" srcOrd="1" destOrd="0" parTransId="{5ABAE6D2-816C-4EA2-84EF-819A1C37F05B}" sibTransId="{9D039E81-01D2-4082-8277-D423C32192E4}"/>
    <dgm:cxn modelId="{2DF0BC77-F715-4883-BC9E-4B37B6C2DA6A}" type="presOf" srcId="{C9B5A810-A2F9-4D35-A428-26D71A74F46D}" destId="{40799997-B6B3-4C20-A9A9-861B6A8BEBBF}" srcOrd="0" destOrd="0" presId="urn:microsoft.com/office/officeart/2005/8/layout/hList1"/>
    <dgm:cxn modelId="{C8FCB759-E700-43A6-83B4-A78F9370AAD0}" srcId="{5DFD593C-ADE1-476A-AA32-155348A2E080}" destId="{BE85A6F3-02B4-4FB0-98C7-88140A938C9F}" srcOrd="0" destOrd="0" parTransId="{DEAD81A9-8B46-41A3-9C8B-1CAD0EAEEABF}" sibTransId="{12F3BFA1-267A-4F99-98D5-08D11FFA7253}"/>
    <dgm:cxn modelId="{0C98D487-B541-4DF3-90D2-BFE2C8AA9331}" type="presOf" srcId="{1ECBAB23-F84C-4AD9-BDA8-D84FAAA9112B}" destId="{87C9AD4D-48BD-42CB-B3C2-317FD0BA91A1}" srcOrd="0" destOrd="3" presId="urn:microsoft.com/office/officeart/2005/8/layout/hList1"/>
    <dgm:cxn modelId="{B0E66A8D-FB65-47CF-A851-04061AA4B59A}" type="presOf" srcId="{EA99F24B-6D3F-452A-B49D-8CC0A040B9EB}" destId="{49E5ECC0-60D2-42F9-A113-1168CB996E5E}" srcOrd="0" destOrd="0" presId="urn:microsoft.com/office/officeart/2005/8/layout/hList1"/>
    <dgm:cxn modelId="{93CD42A0-FB6C-43B6-93FD-D7C79E1EC58D}" srcId="{B7BECC51-C1D5-416F-898C-C5B6EAD33EBA}" destId="{170CF2F8-136F-41B7-95B5-EDDA30E3E9B0}" srcOrd="2" destOrd="0" parTransId="{A5C3A3C8-ED52-4B52-B92C-37E212AF35A6}" sibTransId="{C7167ACC-7275-474E-9190-A1FB11D48690}"/>
    <dgm:cxn modelId="{5C3435A2-EC7E-4D68-BC59-91B9820050FD}" type="presOf" srcId="{F813A43A-9BFB-4F3F-86BE-BA29235591F2}" destId="{17A69C6C-6226-4100-8F44-FBD1318C7AB9}" srcOrd="0" destOrd="0" presId="urn:microsoft.com/office/officeart/2005/8/layout/hList1"/>
    <dgm:cxn modelId="{B9B251AE-D691-46C4-8307-45B0E864E42E}" type="presOf" srcId="{833FD3CE-0C12-405E-B0A7-8C03F6814311}" destId="{87C9AD4D-48BD-42CB-B3C2-317FD0BA91A1}" srcOrd="0" destOrd="2" presId="urn:microsoft.com/office/officeart/2005/8/layout/hList1"/>
    <dgm:cxn modelId="{E20CA8B1-7D3B-45E6-A9F6-437BB378141C}" srcId="{B7BECC51-C1D5-416F-898C-C5B6EAD33EBA}" destId="{F813A43A-9BFB-4F3F-86BE-BA29235591F2}" srcOrd="0" destOrd="0" parTransId="{0A529B78-9367-4A0E-8962-4F3375E83EF8}" sibTransId="{6DC4BC46-A62F-4D82-B30F-94F45C8F1075}"/>
    <dgm:cxn modelId="{352863B3-9912-4392-958E-569FA9111AEA}" srcId="{5DFD593C-ADE1-476A-AA32-155348A2E080}" destId="{5D08BDEB-2854-408F-B7B1-82822D2F74CB}" srcOrd="1" destOrd="0" parTransId="{CBC664D6-4C91-4E06-9DCD-912C92B82ED5}" sibTransId="{79E9AFEA-DF70-4AB4-A5F7-06F24603E0F1}"/>
    <dgm:cxn modelId="{E153FDB7-4D55-419F-8C93-469AE0F1EE82}" srcId="{C9B5A810-A2F9-4D35-A428-26D71A74F46D}" destId="{EE1B7146-A694-4B37-A324-044CDC256BA7}" srcOrd="0" destOrd="0" parTransId="{A2407B27-8D18-480A-A7A9-63A34485CA53}" sibTransId="{0D1E21C6-95F5-4D3E-A359-9B14E8C02388}"/>
    <dgm:cxn modelId="{679184BA-871A-4A74-88B1-908068A8259F}" type="presOf" srcId="{EE1B7146-A694-4B37-A324-044CDC256BA7}" destId="{F0D1A888-7289-4F99-8A11-A72A844B4728}" srcOrd="0" destOrd="0" presId="urn:microsoft.com/office/officeart/2005/8/layout/hList1"/>
    <dgm:cxn modelId="{2285DFCC-1969-413A-8EC6-BD84F56A04F8}" type="presOf" srcId="{5DFD593C-ADE1-476A-AA32-155348A2E080}" destId="{8E71EB3C-FA92-48CD-AEBF-F061192062BB}" srcOrd="0" destOrd="0" presId="urn:microsoft.com/office/officeart/2005/8/layout/hList1"/>
    <dgm:cxn modelId="{E83169E7-4C43-4AB6-9E9A-BEDD6FDDE24A}" type="presOf" srcId="{B7BECC51-C1D5-416F-898C-C5B6EAD33EBA}" destId="{AA45DE88-7FE0-4F20-874A-65C0D7995D21}" srcOrd="0" destOrd="0" presId="urn:microsoft.com/office/officeart/2005/8/layout/hList1"/>
    <dgm:cxn modelId="{E466B8F0-86D8-49F2-BA75-A7D5A68D4AC1}" srcId="{5DFD593C-ADE1-476A-AA32-155348A2E080}" destId="{833FD3CE-0C12-405E-B0A7-8C03F6814311}" srcOrd="2" destOrd="0" parTransId="{65C3C228-63E3-42A2-9EC4-EF1466CF52E8}" sibTransId="{4AA9FD47-27FF-4362-AF08-A18601406C47}"/>
    <dgm:cxn modelId="{FB6136F6-C366-49C7-88D9-6F58C9A402BF}" srcId="{EA99F24B-6D3F-452A-B49D-8CC0A040B9EB}" destId="{B7BECC51-C1D5-416F-898C-C5B6EAD33EBA}" srcOrd="2" destOrd="0" parTransId="{00369A58-76F2-42BC-8431-F0DAAE58B814}" sibTransId="{616EF353-DC85-4DAB-9AB4-08B42790112F}"/>
    <dgm:cxn modelId="{C23924B6-F61F-4418-87E5-BBE4595A7C0C}" type="presParOf" srcId="{49E5ECC0-60D2-42F9-A113-1168CB996E5E}" destId="{1EE6C1B8-83E7-48E2-A5FB-7C85722BB04C}" srcOrd="0" destOrd="0" presId="urn:microsoft.com/office/officeart/2005/8/layout/hList1"/>
    <dgm:cxn modelId="{00493BCE-9626-4785-B260-80251FF559F0}" type="presParOf" srcId="{1EE6C1B8-83E7-48E2-A5FB-7C85722BB04C}" destId="{8E71EB3C-FA92-48CD-AEBF-F061192062BB}" srcOrd="0" destOrd="0" presId="urn:microsoft.com/office/officeart/2005/8/layout/hList1"/>
    <dgm:cxn modelId="{B7007054-D744-480A-AD33-D4314AE11779}" type="presParOf" srcId="{1EE6C1B8-83E7-48E2-A5FB-7C85722BB04C}" destId="{87C9AD4D-48BD-42CB-B3C2-317FD0BA91A1}" srcOrd="1" destOrd="0" presId="urn:microsoft.com/office/officeart/2005/8/layout/hList1"/>
    <dgm:cxn modelId="{04163640-5E83-4E86-B492-0457BF5B831B}" type="presParOf" srcId="{49E5ECC0-60D2-42F9-A113-1168CB996E5E}" destId="{1D8DEEF5-450E-4994-86D3-5719297AAFE4}" srcOrd="1" destOrd="0" presId="urn:microsoft.com/office/officeart/2005/8/layout/hList1"/>
    <dgm:cxn modelId="{D9E53A59-CAFB-46E4-B3D7-308F027DADDD}" type="presParOf" srcId="{49E5ECC0-60D2-42F9-A113-1168CB996E5E}" destId="{E295E3BD-AFB0-4486-A359-D28B0F79BA3C}" srcOrd="2" destOrd="0" presId="urn:microsoft.com/office/officeart/2005/8/layout/hList1"/>
    <dgm:cxn modelId="{376CCC55-3364-4DF7-BCDC-7ECF672111C5}" type="presParOf" srcId="{E295E3BD-AFB0-4486-A359-D28B0F79BA3C}" destId="{40799997-B6B3-4C20-A9A9-861B6A8BEBBF}" srcOrd="0" destOrd="0" presId="urn:microsoft.com/office/officeart/2005/8/layout/hList1"/>
    <dgm:cxn modelId="{324DB6A5-AF84-4DB2-8220-420750DC4DF7}" type="presParOf" srcId="{E295E3BD-AFB0-4486-A359-D28B0F79BA3C}" destId="{F0D1A888-7289-4F99-8A11-A72A844B4728}" srcOrd="1" destOrd="0" presId="urn:microsoft.com/office/officeart/2005/8/layout/hList1"/>
    <dgm:cxn modelId="{4E51D896-E62C-4EBF-A864-ED6171C5A7BD}" type="presParOf" srcId="{49E5ECC0-60D2-42F9-A113-1168CB996E5E}" destId="{9D6A8AEE-EBBB-483F-BFC8-07DC98BC4EF3}" srcOrd="3" destOrd="0" presId="urn:microsoft.com/office/officeart/2005/8/layout/hList1"/>
    <dgm:cxn modelId="{6C34DC58-4376-4C6B-98FF-CB7665E090A0}" type="presParOf" srcId="{49E5ECC0-60D2-42F9-A113-1168CB996E5E}" destId="{71282096-B1F8-40BA-A13D-B807A1C40360}" srcOrd="4" destOrd="0" presId="urn:microsoft.com/office/officeart/2005/8/layout/hList1"/>
    <dgm:cxn modelId="{54451618-0121-47C8-A318-F0E923A0DF1A}" type="presParOf" srcId="{71282096-B1F8-40BA-A13D-B807A1C40360}" destId="{AA45DE88-7FE0-4F20-874A-65C0D7995D21}" srcOrd="0" destOrd="0" presId="urn:microsoft.com/office/officeart/2005/8/layout/hList1"/>
    <dgm:cxn modelId="{FBC81BF3-7B3D-44BE-B00F-7F6304C56D81}" type="presParOf" srcId="{71282096-B1F8-40BA-A13D-B807A1C40360}" destId="{17A69C6C-6226-4100-8F44-FBD1318C7AB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830E9D2-0435-4B09-BE4F-6DA88A1921D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62D2BE5-1956-47D8-9B4D-6FE905858E18}">
      <dgm:prSet phldrT="[Text]"/>
      <dgm:spPr/>
      <dgm:t>
        <a:bodyPr/>
        <a:lstStyle/>
        <a:p>
          <a:r>
            <a:rPr lang="cs-CZ" dirty="0"/>
            <a:t>Pasiva</a:t>
          </a:r>
        </a:p>
      </dgm:t>
    </dgm:pt>
    <dgm:pt modelId="{369B0688-A402-4DBE-B139-C7A9D3330773}" type="parTrans" cxnId="{AA8221E0-7446-4E14-AE12-CF1D6595AFAF}">
      <dgm:prSet/>
      <dgm:spPr/>
      <dgm:t>
        <a:bodyPr/>
        <a:lstStyle/>
        <a:p>
          <a:endParaRPr lang="cs-CZ"/>
        </a:p>
      </dgm:t>
    </dgm:pt>
    <dgm:pt modelId="{F4492215-F222-40E7-9877-541743FA70DC}" type="sibTrans" cxnId="{AA8221E0-7446-4E14-AE12-CF1D6595AFAF}">
      <dgm:prSet/>
      <dgm:spPr/>
      <dgm:t>
        <a:bodyPr/>
        <a:lstStyle/>
        <a:p>
          <a:endParaRPr lang="cs-CZ"/>
        </a:p>
      </dgm:t>
    </dgm:pt>
    <dgm:pt modelId="{05665410-94E4-4D81-B481-3405CFBEF929}" type="asst">
      <dgm:prSet phldrT="[Text]"/>
      <dgm:spPr/>
      <dgm:t>
        <a:bodyPr/>
        <a:lstStyle/>
        <a:p>
          <a:r>
            <a:rPr lang="cs-CZ" dirty="0"/>
            <a:t>Vlastní kapitál</a:t>
          </a:r>
        </a:p>
      </dgm:t>
    </dgm:pt>
    <dgm:pt modelId="{D7BF818A-321B-4A0F-AC56-F6FB00F555E3}" type="parTrans" cxnId="{067BEF52-971C-4756-8EDC-74EA791EC82A}">
      <dgm:prSet/>
      <dgm:spPr/>
      <dgm:t>
        <a:bodyPr/>
        <a:lstStyle/>
        <a:p>
          <a:endParaRPr lang="cs-CZ"/>
        </a:p>
      </dgm:t>
    </dgm:pt>
    <dgm:pt modelId="{55C68575-65FC-44FE-B6F0-1E37BE5114C8}" type="sibTrans" cxnId="{067BEF52-971C-4756-8EDC-74EA791EC82A}">
      <dgm:prSet/>
      <dgm:spPr/>
      <dgm:t>
        <a:bodyPr/>
        <a:lstStyle/>
        <a:p>
          <a:endParaRPr lang="cs-CZ"/>
        </a:p>
      </dgm:t>
    </dgm:pt>
    <dgm:pt modelId="{992C0A4C-EFDD-4E28-A6D0-93E5E76E2A2F}">
      <dgm:prSet phldrT="[Text]"/>
      <dgm:spPr/>
      <dgm:t>
        <a:bodyPr/>
        <a:lstStyle/>
        <a:p>
          <a:r>
            <a:rPr lang="cs-CZ" dirty="0"/>
            <a:t>Cizí        zdroje</a:t>
          </a:r>
        </a:p>
      </dgm:t>
    </dgm:pt>
    <dgm:pt modelId="{6542C159-8116-4283-9D30-F362BAC8B628}" type="parTrans" cxnId="{EA1F7780-6825-4F99-9ED3-566B9F55A9BA}">
      <dgm:prSet/>
      <dgm:spPr/>
      <dgm:t>
        <a:bodyPr/>
        <a:lstStyle/>
        <a:p>
          <a:endParaRPr lang="cs-CZ"/>
        </a:p>
      </dgm:t>
    </dgm:pt>
    <dgm:pt modelId="{BA605119-E2DE-42EF-BF4B-7A9E42C0867C}" type="sibTrans" cxnId="{EA1F7780-6825-4F99-9ED3-566B9F55A9BA}">
      <dgm:prSet/>
      <dgm:spPr/>
      <dgm:t>
        <a:bodyPr/>
        <a:lstStyle/>
        <a:p>
          <a:endParaRPr lang="cs-CZ"/>
        </a:p>
      </dgm:t>
    </dgm:pt>
    <dgm:pt modelId="{42D86348-F5E5-4EB7-B167-BF4B0F67972E}">
      <dgm:prSet/>
      <dgm:spPr/>
      <dgm:t>
        <a:bodyPr/>
        <a:lstStyle/>
        <a:p>
          <a:r>
            <a:rPr lang="cs-CZ" dirty="0"/>
            <a:t>Základní kapitál</a:t>
          </a:r>
        </a:p>
      </dgm:t>
    </dgm:pt>
    <dgm:pt modelId="{E7B30463-EC60-422C-A4E5-966863FD0678}" type="parTrans" cxnId="{BBE30029-6278-49BD-B254-240844953B8E}">
      <dgm:prSet/>
      <dgm:spPr/>
      <dgm:t>
        <a:bodyPr/>
        <a:lstStyle/>
        <a:p>
          <a:endParaRPr lang="cs-CZ"/>
        </a:p>
      </dgm:t>
    </dgm:pt>
    <dgm:pt modelId="{2AF0F71A-08B6-4171-AFB9-FEB16B165FA3}" type="sibTrans" cxnId="{BBE30029-6278-49BD-B254-240844953B8E}">
      <dgm:prSet/>
      <dgm:spPr/>
      <dgm:t>
        <a:bodyPr/>
        <a:lstStyle/>
        <a:p>
          <a:endParaRPr lang="cs-CZ"/>
        </a:p>
      </dgm:t>
    </dgm:pt>
    <dgm:pt modelId="{8213DCC1-1314-4CDC-8A91-9C20DB042A3D}">
      <dgm:prSet/>
      <dgm:spPr/>
      <dgm:t>
        <a:bodyPr/>
        <a:lstStyle/>
        <a:p>
          <a:r>
            <a:rPr lang="cs-CZ" dirty="0"/>
            <a:t>Kapitálové fondy</a:t>
          </a:r>
        </a:p>
      </dgm:t>
    </dgm:pt>
    <dgm:pt modelId="{36877540-2A03-4846-BF53-D810C9934B56}" type="parTrans" cxnId="{D463DEED-52C2-434E-9A13-5E4D7A4972AC}">
      <dgm:prSet/>
      <dgm:spPr/>
      <dgm:t>
        <a:bodyPr/>
        <a:lstStyle/>
        <a:p>
          <a:endParaRPr lang="cs-CZ"/>
        </a:p>
      </dgm:t>
    </dgm:pt>
    <dgm:pt modelId="{A63B57B3-CA67-4735-91C9-433AF8927C33}" type="sibTrans" cxnId="{D463DEED-52C2-434E-9A13-5E4D7A4972AC}">
      <dgm:prSet/>
      <dgm:spPr/>
      <dgm:t>
        <a:bodyPr/>
        <a:lstStyle/>
        <a:p>
          <a:endParaRPr lang="cs-CZ"/>
        </a:p>
      </dgm:t>
    </dgm:pt>
    <dgm:pt modelId="{66D7F204-824A-4D93-AA3C-724C5F5D0545}">
      <dgm:prSet/>
      <dgm:spPr/>
      <dgm:t>
        <a:bodyPr/>
        <a:lstStyle/>
        <a:p>
          <a:r>
            <a:rPr lang="cs-CZ" dirty="0"/>
            <a:t>Fondy ze zisku</a:t>
          </a:r>
        </a:p>
      </dgm:t>
    </dgm:pt>
    <dgm:pt modelId="{33203B31-1AA0-475C-8563-19B07C2463ED}" type="parTrans" cxnId="{65A66B76-9B01-4AA0-A3EE-EB51FFA2318F}">
      <dgm:prSet/>
      <dgm:spPr/>
      <dgm:t>
        <a:bodyPr/>
        <a:lstStyle/>
        <a:p>
          <a:endParaRPr lang="cs-CZ"/>
        </a:p>
      </dgm:t>
    </dgm:pt>
    <dgm:pt modelId="{1EFD8C82-F8A6-4E99-924F-F8BB65A093DD}" type="sibTrans" cxnId="{65A66B76-9B01-4AA0-A3EE-EB51FFA2318F}">
      <dgm:prSet/>
      <dgm:spPr/>
      <dgm:t>
        <a:bodyPr/>
        <a:lstStyle/>
        <a:p>
          <a:endParaRPr lang="cs-CZ"/>
        </a:p>
      </dgm:t>
    </dgm:pt>
    <dgm:pt modelId="{66801709-C2E2-42CC-9FF7-48D2D71C1543}">
      <dgm:prSet/>
      <dgm:spPr/>
      <dgm:t>
        <a:bodyPr/>
        <a:lstStyle/>
        <a:p>
          <a:r>
            <a:rPr lang="cs-CZ" dirty="0"/>
            <a:t>Rezervy</a:t>
          </a:r>
        </a:p>
      </dgm:t>
    </dgm:pt>
    <dgm:pt modelId="{8B04F4A8-BA01-4B46-8230-C3CAE1B8F337}" type="parTrans" cxnId="{05406EF6-B325-49EC-8D16-70DD0305D384}">
      <dgm:prSet/>
      <dgm:spPr/>
      <dgm:t>
        <a:bodyPr/>
        <a:lstStyle/>
        <a:p>
          <a:endParaRPr lang="cs-CZ"/>
        </a:p>
      </dgm:t>
    </dgm:pt>
    <dgm:pt modelId="{9AA1BD1C-E08D-4A33-8F80-C299A96A8487}" type="sibTrans" cxnId="{05406EF6-B325-49EC-8D16-70DD0305D384}">
      <dgm:prSet/>
      <dgm:spPr/>
      <dgm:t>
        <a:bodyPr/>
        <a:lstStyle/>
        <a:p>
          <a:endParaRPr lang="cs-CZ"/>
        </a:p>
      </dgm:t>
    </dgm:pt>
    <dgm:pt modelId="{F9D1142B-851F-4FD0-96B9-03A59C0C17FD}">
      <dgm:prSet/>
      <dgm:spPr/>
      <dgm:t>
        <a:bodyPr/>
        <a:lstStyle/>
        <a:p>
          <a:r>
            <a:rPr lang="cs-CZ" dirty="0"/>
            <a:t>Závazky</a:t>
          </a:r>
        </a:p>
      </dgm:t>
    </dgm:pt>
    <dgm:pt modelId="{B7254557-F32E-4A20-A39D-0CEB05FC5AC0}" type="parTrans" cxnId="{F8C65C17-3CD8-4F79-9D88-A4DDA61C363B}">
      <dgm:prSet/>
      <dgm:spPr/>
      <dgm:t>
        <a:bodyPr/>
        <a:lstStyle/>
        <a:p>
          <a:endParaRPr lang="cs-CZ"/>
        </a:p>
      </dgm:t>
    </dgm:pt>
    <dgm:pt modelId="{2F5D52FC-95AF-4479-B280-0C98F454D119}" type="sibTrans" cxnId="{F8C65C17-3CD8-4F79-9D88-A4DDA61C363B}">
      <dgm:prSet/>
      <dgm:spPr/>
      <dgm:t>
        <a:bodyPr/>
        <a:lstStyle/>
        <a:p>
          <a:endParaRPr lang="cs-CZ"/>
        </a:p>
      </dgm:t>
    </dgm:pt>
    <dgm:pt modelId="{2E97369B-B9B4-453B-B94D-32171919F356}">
      <dgm:prSet/>
      <dgm:spPr/>
      <dgm:t>
        <a:bodyPr/>
        <a:lstStyle/>
        <a:p>
          <a:r>
            <a:rPr lang="cs-CZ" dirty="0"/>
            <a:t>Výsledek hospodaření</a:t>
          </a:r>
        </a:p>
      </dgm:t>
    </dgm:pt>
    <dgm:pt modelId="{D41E4637-B687-4BF1-9AA5-D95ADE20D78E}" type="parTrans" cxnId="{9A1AEED4-9AC3-4A2A-94CF-EF208E2AC373}">
      <dgm:prSet/>
      <dgm:spPr/>
      <dgm:t>
        <a:bodyPr/>
        <a:lstStyle/>
        <a:p>
          <a:endParaRPr lang="cs-CZ"/>
        </a:p>
      </dgm:t>
    </dgm:pt>
    <dgm:pt modelId="{4DC2D4AE-BE09-4E30-A72F-8E902C19A4CB}" type="sibTrans" cxnId="{9A1AEED4-9AC3-4A2A-94CF-EF208E2AC373}">
      <dgm:prSet/>
      <dgm:spPr/>
      <dgm:t>
        <a:bodyPr/>
        <a:lstStyle/>
        <a:p>
          <a:endParaRPr lang="cs-CZ"/>
        </a:p>
      </dgm:t>
    </dgm:pt>
    <dgm:pt modelId="{B1394BCA-209E-412A-9F99-48DDB5813431}" type="pres">
      <dgm:prSet presAssocID="{F830E9D2-0435-4B09-BE4F-6DA88A1921D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6A37924-13FC-475B-A706-2AF2B3F81E69}" type="pres">
      <dgm:prSet presAssocID="{562D2BE5-1956-47D8-9B4D-6FE905858E18}" presName="hierRoot1" presStyleCnt="0"/>
      <dgm:spPr/>
    </dgm:pt>
    <dgm:pt modelId="{5ADCADA0-1E23-47C7-BFD7-AC859885B5E8}" type="pres">
      <dgm:prSet presAssocID="{562D2BE5-1956-47D8-9B4D-6FE905858E18}" presName="composite" presStyleCnt="0"/>
      <dgm:spPr/>
    </dgm:pt>
    <dgm:pt modelId="{D9380362-8CB7-4C11-9DD5-1B952549E756}" type="pres">
      <dgm:prSet presAssocID="{562D2BE5-1956-47D8-9B4D-6FE905858E18}" presName="background" presStyleLbl="node0" presStyleIdx="0" presStyleCnt="1"/>
      <dgm:spPr/>
    </dgm:pt>
    <dgm:pt modelId="{4D32CEBA-CAE3-4615-930B-1434970E3689}" type="pres">
      <dgm:prSet presAssocID="{562D2BE5-1956-47D8-9B4D-6FE905858E18}" presName="text" presStyleLbl="fgAcc0" presStyleIdx="0" presStyleCnt="1">
        <dgm:presLayoutVars>
          <dgm:chPref val="3"/>
        </dgm:presLayoutVars>
      </dgm:prSet>
      <dgm:spPr/>
    </dgm:pt>
    <dgm:pt modelId="{BACB5B9D-2F42-43E8-9DC3-953FCAC680EF}" type="pres">
      <dgm:prSet presAssocID="{562D2BE5-1956-47D8-9B4D-6FE905858E18}" presName="hierChild2" presStyleCnt="0"/>
      <dgm:spPr/>
    </dgm:pt>
    <dgm:pt modelId="{F071EC3B-F19E-496B-81EE-AAFFA428717B}" type="pres">
      <dgm:prSet presAssocID="{D7BF818A-321B-4A0F-AC56-F6FB00F555E3}" presName="Name10" presStyleLbl="parChTrans1D2" presStyleIdx="0" presStyleCnt="2"/>
      <dgm:spPr/>
    </dgm:pt>
    <dgm:pt modelId="{181DCD2E-473C-4E02-8A3F-E8C2764E0714}" type="pres">
      <dgm:prSet presAssocID="{05665410-94E4-4D81-B481-3405CFBEF929}" presName="hierRoot2" presStyleCnt="0"/>
      <dgm:spPr/>
    </dgm:pt>
    <dgm:pt modelId="{CD8A60A1-E0E7-49AD-A136-82FF2FFFAB5A}" type="pres">
      <dgm:prSet presAssocID="{05665410-94E4-4D81-B481-3405CFBEF929}" presName="composite2" presStyleCnt="0"/>
      <dgm:spPr/>
    </dgm:pt>
    <dgm:pt modelId="{676D8A75-FBE8-46C6-B60D-9E5FF04243A8}" type="pres">
      <dgm:prSet presAssocID="{05665410-94E4-4D81-B481-3405CFBEF929}" presName="background2" presStyleLbl="asst1" presStyleIdx="0" presStyleCnt="1"/>
      <dgm:spPr/>
    </dgm:pt>
    <dgm:pt modelId="{40175FCB-F5A5-4591-B8B9-3BE163DACBD9}" type="pres">
      <dgm:prSet presAssocID="{05665410-94E4-4D81-B481-3405CFBEF929}" presName="text2" presStyleLbl="fgAcc2" presStyleIdx="0" presStyleCnt="2">
        <dgm:presLayoutVars>
          <dgm:chPref val="3"/>
        </dgm:presLayoutVars>
      </dgm:prSet>
      <dgm:spPr/>
    </dgm:pt>
    <dgm:pt modelId="{FEC61AE1-EF87-4046-AA0F-03644282727E}" type="pres">
      <dgm:prSet presAssocID="{05665410-94E4-4D81-B481-3405CFBEF929}" presName="hierChild3" presStyleCnt="0"/>
      <dgm:spPr/>
    </dgm:pt>
    <dgm:pt modelId="{F7C5350D-F94F-467C-96B9-00A231FEF987}" type="pres">
      <dgm:prSet presAssocID="{E7B30463-EC60-422C-A4E5-966863FD0678}" presName="Name17" presStyleLbl="parChTrans1D3" presStyleIdx="0" presStyleCnt="6"/>
      <dgm:spPr/>
    </dgm:pt>
    <dgm:pt modelId="{DDEC1E0B-1E89-4C2C-BA40-AE0A28820F73}" type="pres">
      <dgm:prSet presAssocID="{42D86348-F5E5-4EB7-B167-BF4B0F67972E}" presName="hierRoot3" presStyleCnt="0"/>
      <dgm:spPr/>
    </dgm:pt>
    <dgm:pt modelId="{B970FDF3-E130-44DA-89A9-959532E598B1}" type="pres">
      <dgm:prSet presAssocID="{42D86348-F5E5-4EB7-B167-BF4B0F67972E}" presName="composite3" presStyleCnt="0"/>
      <dgm:spPr/>
    </dgm:pt>
    <dgm:pt modelId="{A32B52AE-A99C-4FD5-B96A-9287E1A8E064}" type="pres">
      <dgm:prSet presAssocID="{42D86348-F5E5-4EB7-B167-BF4B0F67972E}" presName="background3" presStyleLbl="node3" presStyleIdx="0" presStyleCnt="6"/>
      <dgm:spPr/>
    </dgm:pt>
    <dgm:pt modelId="{0CA49A11-703E-4384-AA78-533E102031FD}" type="pres">
      <dgm:prSet presAssocID="{42D86348-F5E5-4EB7-B167-BF4B0F67972E}" presName="text3" presStyleLbl="fgAcc3" presStyleIdx="0" presStyleCnt="6">
        <dgm:presLayoutVars>
          <dgm:chPref val="3"/>
        </dgm:presLayoutVars>
      </dgm:prSet>
      <dgm:spPr/>
    </dgm:pt>
    <dgm:pt modelId="{5DF88E0C-0E12-4CE8-A01D-6E4AB7262596}" type="pres">
      <dgm:prSet presAssocID="{42D86348-F5E5-4EB7-B167-BF4B0F67972E}" presName="hierChild4" presStyleCnt="0"/>
      <dgm:spPr/>
    </dgm:pt>
    <dgm:pt modelId="{9E5AED15-A5E9-4F55-BCCE-A0F44F8A41D3}" type="pres">
      <dgm:prSet presAssocID="{36877540-2A03-4846-BF53-D810C9934B56}" presName="Name17" presStyleLbl="parChTrans1D3" presStyleIdx="1" presStyleCnt="6"/>
      <dgm:spPr/>
    </dgm:pt>
    <dgm:pt modelId="{242C6D14-FA0E-45C4-91A0-88C1F28EFB0A}" type="pres">
      <dgm:prSet presAssocID="{8213DCC1-1314-4CDC-8A91-9C20DB042A3D}" presName="hierRoot3" presStyleCnt="0"/>
      <dgm:spPr/>
    </dgm:pt>
    <dgm:pt modelId="{40E51D63-43F8-49EA-9206-31FD2CC17211}" type="pres">
      <dgm:prSet presAssocID="{8213DCC1-1314-4CDC-8A91-9C20DB042A3D}" presName="composite3" presStyleCnt="0"/>
      <dgm:spPr/>
    </dgm:pt>
    <dgm:pt modelId="{9FFC3714-BCF7-47DF-924B-D8DE50203AE1}" type="pres">
      <dgm:prSet presAssocID="{8213DCC1-1314-4CDC-8A91-9C20DB042A3D}" presName="background3" presStyleLbl="node3" presStyleIdx="1" presStyleCnt="6"/>
      <dgm:spPr/>
    </dgm:pt>
    <dgm:pt modelId="{CD706B3F-8D39-468D-9E92-2DFB77A08241}" type="pres">
      <dgm:prSet presAssocID="{8213DCC1-1314-4CDC-8A91-9C20DB042A3D}" presName="text3" presStyleLbl="fgAcc3" presStyleIdx="1" presStyleCnt="6">
        <dgm:presLayoutVars>
          <dgm:chPref val="3"/>
        </dgm:presLayoutVars>
      </dgm:prSet>
      <dgm:spPr/>
    </dgm:pt>
    <dgm:pt modelId="{9F3E9159-273A-4278-B122-4D3759D75D4C}" type="pres">
      <dgm:prSet presAssocID="{8213DCC1-1314-4CDC-8A91-9C20DB042A3D}" presName="hierChild4" presStyleCnt="0"/>
      <dgm:spPr/>
    </dgm:pt>
    <dgm:pt modelId="{E5E9FE31-5309-4A7A-BEEE-EB4A1D72C5FB}" type="pres">
      <dgm:prSet presAssocID="{33203B31-1AA0-475C-8563-19B07C2463ED}" presName="Name17" presStyleLbl="parChTrans1D3" presStyleIdx="2" presStyleCnt="6"/>
      <dgm:spPr/>
    </dgm:pt>
    <dgm:pt modelId="{7C863BB5-8D90-45A5-98AE-A43F76949B73}" type="pres">
      <dgm:prSet presAssocID="{66D7F204-824A-4D93-AA3C-724C5F5D0545}" presName="hierRoot3" presStyleCnt="0"/>
      <dgm:spPr/>
    </dgm:pt>
    <dgm:pt modelId="{7011066C-9683-4079-8B79-7A7CB3BCFAA7}" type="pres">
      <dgm:prSet presAssocID="{66D7F204-824A-4D93-AA3C-724C5F5D0545}" presName="composite3" presStyleCnt="0"/>
      <dgm:spPr/>
    </dgm:pt>
    <dgm:pt modelId="{C57A0F01-C961-46F3-A4C3-3A871E91C339}" type="pres">
      <dgm:prSet presAssocID="{66D7F204-824A-4D93-AA3C-724C5F5D0545}" presName="background3" presStyleLbl="node3" presStyleIdx="2" presStyleCnt="6"/>
      <dgm:spPr/>
    </dgm:pt>
    <dgm:pt modelId="{57035CF3-3229-40FC-A887-E4B85A144451}" type="pres">
      <dgm:prSet presAssocID="{66D7F204-824A-4D93-AA3C-724C5F5D0545}" presName="text3" presStyleLbl="fgAcc3" presStyleIdx="2" presStyleCnt="6">
        <dgm:presLayoutVars>
          <dgm:chPref val="3"/>
        </dgm:presLayoutVars>
      </dgm:prSet>
      <dgm:spPr/>
    </dgm:pt>
    <dgm:pt modelId="{B597A362-E28A-4149-BB85-E8EFCEE161DF}" type="pres">
      <dgm:prSet presAssocID="{66D7F204-824A-4D93-AA3C-724C5F5D0545}" presName="hierChild4" presStyleCnt="0"/>
      <dgm:spPr/>
    </dgm:pt>
    <dgm:pt modelId="{08E51542-2587-44C8-9577-8091197F0ED7}" type="pres">
      <dgm:prSet presAssocID="{D41E4637-B687-4BF1-9AA5-D95ADE20D78E}" presName="Name17" presStyleLbl="parChTrans1D3" presStyleIdx="3" presStyleCnt="6"/>
      <dgm:spPr/>
    </dgm:pt>
    <dgm:pt modelId="{334551F6-DF66-4717-9EDA-3D700229CE1D}" type="pres">
      <dgm:prSet presAssocID="{2E97369B-B9B4-453B-B94D-32171919F356}" presName="hierRoot3" presStyleCnt="0"/>
      <dgm:spPr/>
    </dgm:pt>
    <dgm:pt modelId="{136BC67C-5532-448C-91DA-730C5683735A}" type="pres">
      <dgm:prSet presAssocID="{2E97369B-B9B4-453B-B94D-32171919F356}" presName="composite3" presStyleCnt="0"/>
      <dgm:spPr/>
    </dgm:pt>
    <dgm:pt modelId="{0E861F5F-9737-4DA6-B981-0CF0BF06EF82}" type="pres">
      <dgm:prSet presAssocID="{2E97369B-B9B4-453B-B94D-32171919F356}" presName="background3" presStyleLbl="node3" presStyleIdx="3" presStyleCnt="6"/>
      <dgm:spPr/>
    </dgm:pt>
    <dgm:pt modelId="{2C8847E1-A4FD-430E-9B27-96C03BF75599}" type="pres">
      <dgm:prSet presAssocID="{2E97369B-B9B4-453B-B94D-32171919F356}" presName="text3" presStyleLbl="fgAcc3" presStyleIdx="3" presStyleCnt="6">
        <dgm:presLayoutVars>
          <dgm:chPref val="3"/>
        </dgm:presLayoutVars>
      </dgm:prSet>
      <dgm:spPr/>
    </dgm:pt>
    <dgm:pt modelId="{E7E46E39-F97A-4B1D-9967-2A731885C723}" type="pres">
      <dgm:prSet presAssocID="{2E97369B-B9B4-453B-B94D-32171919F356}" presName="hierChild4" presStyleCnt="0"/>
      <dgm:spPr/>
    </dgm:pt>
    <dgm:pt modelId="{23D85533-DD76-4275-862E-8FF912FEC995}" type="pres">
      <dgm:prSet presAssocID="{6542C159-8116-4283-9D30-F362BAC8B628}" presName="Name10" presStyleLbl="parChTrans1D2" presStyleIdx="1" presStyleCnt="2"/>
      <dgm:spPr/>
    </dgm:pt>
    <dgm:pt modelId="{699DC992-2F0A-41A3-9D6D-090FBA9B4A0F}" type="pres">
      <dgm:prSet presAssocID="{992C0A4C-EFDD-4E28-A6D0-93E5E76E2A2F}" presName="hierRoot2" presStyleCnt="0"/>
      <dgm:spPr/>
    </dgm:pt>
    <dgm:pt modelId="{FEA5A224-1E7E-45CB-8726-534D88B5464B}" type="pres">
      <dgm:prSet presAssocID="{992C0A4C-EFDD-4E28-A6D0-93E5E76E2A2F}" presName="composite2" presStyleCnt="0"/>
      <dgm:spPr/>
    </dgm:pt>
    <dgm:pt modelId="{2B8DC63F-4BDC-4E97-A573-1BAC41E4DD05}" type="pres">
      <dgm:prSet presAssocID="{992C0A4C-EFDD-4E28-A6D0-93E5E76E2A2F}" presName="background2" presStyleLbl="node2" presStyleIdx="0" presStyleCnt="1"/>
      <dgm:spPr/>
    </dgm:pt>
    <dgm:pt modelId="{F19DA0A0-7945-4CF8-88BE-50F6B5AC4B69}" type="pres">
      <dgm:prSet presAssocID="{992C0A4C-EFDD-4E28-A6D0-93E5E76E2A2F}" presName="text2" presStyleLbl="fgAcc2" presStyleIdx="1" presStyleCnt="2">
        <dgm:presLayoutVars>
          <dgm:chPref val="3"/>
        </dgm:presLayoutVars>
      </dgm:prSet>
      <dgm:spPr/>
    </dgm:pt>
    <dgm:pt modelId="{168D3AED-9354-445B-9DF6-23FAE417C30F}" type="pres">
      <dgm:prSet presAssocID="{992C0A4C-EFDD-4E28-A6D0-93E5E76E2A2F}" presName="hierChild3" presStyleCnt="0"/>
      <dgm:spPr/>
    </dgm:pt>
    <dgm:pt modelId="{C2D8BB1F-1ACF-4A31-B3BE-BD8EF62410F0}" type="pres">
      <dgm:prSet presAssocID="{8B04F4A8-BA01-4B46-8230-C3CAE1B8F337}" presName="Name17" presStyleLbl="parChTrans1D3" presStyleIdx="4" presStyleCnt="6"/>
      <dgm:spPr/>
    </dgm:pt>
    <dgm:pt modelId="{8A6CB5DD-C8D2-4FA6-AAF9-20DCA282640F}" type="pres">
      <dgm:prSet presAssocID="{66801709-C2E2-42CC-9FF7-48D2D71C1543}" presName="hierRoot3" presStyleCnt="0"/>
      <dgm:spPr/>
    </dgm:pt>
    <dgm:pt modelId="{A92FD057-CA32-4994-BFB8-85E609BE1D84}" type="pres">
      <dgm:prSet presAssocID="{66801709-C2E2-42CC-9FF7-48D2D71C1543}" presName="composite3" presStyleCnt="0"/>
      <dgm:spPr/>
    </dgm:pt>
    <dgm:pt modelId="{8EB83EDC-501F-4143-9519-22021BE1492F}" type="pres">
      <dgm:prSet presAssocID="{66801709-C2E2-42CC-9FF7-48D2D71C1543}" presName="background3" presStyleLbl="node3" presStyleIdx="4" presStyleCnt="6"/>
      <dgm:spPr/>
    </dgm:pt>
    <dgm:pt modelId="{9A9E72A7-04B0-469F-AC10-D1BF460716F8}" type="pres">
      <dgm:prSet presAssocID="{66801709-C2E2-42CC-9FF7-48D2D71C1543}" presName="text3" presStyleLbl="fgAcc3" presStyleIdx="4" presStyleCnt="6">
        <dgm:presLayoutVars>
          <dgm:chPref val="3"/>
        </dgm:presLayoutVars>
      </dgm:prSet>
      <dgm:spPr/>
    </dgm:pt>
    <dgm:pt modelId="{6443A5EC-FC57-4253-92AC-BC07FE9A81A6}" type="pres">
      <dgm:prSet presAssocID="{66801709-C2E2-42CC-9FF7-48D2D71C1543}" presName="hierChild4" presStyleCnt="0"/>
      <dgm:spPr/>
    </dgm:pt>
    <dgm:pt modelId="{8C31A878-34AE-46F0-A3D5-839FE02F11CB}" type="pres">
      <dgm:prSet presAssocID="{B7254557-F32E-4A20-A39D-0CEB05FC5AC0}" presName="Name17" presStyleLbl="parChTrans1D3" presStyleIdx="5" presStyleCnt="6"/>
      <dgm:spPr/>
    </dgm:pt>
    <dgm:pt modelId="{9829D6E2-18A8-4F2A-8184-7680C59F28F3}" type="pres">
      <dgm:prSet presAssocID="{F9D1142B-851F-4FD0-96B9-03A59C0C17FD}" presName="hierRoot3" presStyleCnt="0"/>
      <dgm:spPr/>
    </dgm:pt>
    <dgm:pt modelId="{F9485129-4419-4B06-A096-BEB2AEC0863F}" type="pres">
      <dgm:prSet presAssocID="{F9D1142B-851F-4FD0-96B9-03A59C0C17FD}" presName="composite3" presStyleCnt="0"/>
      <dgm:spPr/>
    </dgm:pt>
    <dgm:pt modelId="{D9F256C0-9885-426D-B004-890718BC19FD}" type="pres">
      <dgm:prSet presAssocID="{F9D1142B-851F-4FD0-96B9-03A59C0C17FD}" presName="background3" presStyleLbl="node3" presStyleIdx="5" presStyleCnt="6"/>
      <dgm:spPr/>
    </dgm:pt>
    <dgm:pt modelId="{6B8C0F2F-136A-4DBC-8BC1-7657D347DFBD}" type="pres">
      <dgm:prSet presAssocID="{F9D1142B-851F-4FD0-96B9-03A59C0C17FD}" presName="text3" presStyleLbl="fgAcc3" presStyleIdx="5" presStyleCnt="6">
        <dgm:presLayoutVars>
          <dgm:chPref val="3"/>
        </dgm:presLayoutVars>
      </dgm:prSet>
      <dgm:spPr/>
    </dgm:pt>
    <dgm:pt modelId="{0AE1101D-A1FB-4241-B9E4-E8B7E3798F4A}" type="pres">
      <dgm:prSet presAssocID="{F9D1142B-851F-4FD0-96B9-03A59C0C17FD}" presName="hierChild4" presStyleCnt="0"/>
      <dgm:spPr/>
    </dgm:pt>
  </dgm:ptLst>
  <dgm:cxnLst>
    <dgm:cxn modelId="{0EE06801-FBC4-4002-A539-C59474B3123B}" type="presOf" srcId="{2E97369B-B9B4-453B-B94D-32171919F356}" destId="{2C8847E1-A4FD-430E-9B27-96C03BF75599}" srcOrd="0" destOrd="0" presId="urn:microsoft.com/office/officeart/2005/8/layout/hierarchy1"/>
    <dgm:cxn modelId="{DA70D101-5E8E-413F-B777-BFA2EE757024}" type="presOf" srcId="{8B04F4A8-BA01-4B46-8230-C3CAE1B8F337}" destId="{C2D8BB1F-1ACF-4A31-B3BE-BD8EF62410F0}" srcOrd="0" destOrd="0" presId="urn:microsoft.com/office/officeart/2005/8/layout/hierarchy1"/>
    <dgm:cxn modelId="{F8C65C17-3CD8-4F79-9D88-A4DDA61C363B}" srcId="{992C0A4C-EFDD-4E28-A6D0-93E5E76E2A2F}" destId="{F9D1142B-851F-4FD0-96B9-03A59C0C17FD}" srcOrd="1" destOrd="0" parTransId="{B7254557-F32E-4A20-A39D-0CEB05FC5AC0}" sibTransId="{2F5D52FC-95AF-4479-B280-0C98F454D119}"/>
    <dgm:cxn modelId="{0925351E-C7D3-4086-8AC5-A04097DBE77D}" type="presOf" srcId="{42D86348-F5E5-4EB7-B167-BF4B0F67972E}" destId="{0CA49A11-703E-4384-AA78-533E102031FD}" srcOrd="0" destOrd="0" presId="urn:microsoft.com/office/officeart/2005/8/layout/hierarchy1"/>
    <dgm:cxn modelId="{BBE30029-6278-49BD-B254-240844953B8E}" srcId="{05665410-94E4-4D81-B481-3405CFBEF929}" destId="{42D86348-F5E5-4EB7-B167-BF4B0F67972E}" srcOrd="0" destOrd="0" parTransId="{E7B30463-EC60-422C-A4E5-966863FD0678}" sibTransId="{2AF0F71A-08B6-4171-AFB9-FEB16B165FA3}"/>
    <dgm:cxn modelId="{8AEDFF3E-43D4-4A5A-8175-609E5B2B1360}" type="presOf" srcId="{D7BF818A-321B-4A0F-AC56-F6FB00F555E3}" destId="{F071EC3B-F19E-496B-81EE-AAFFA428717B}" srcOrd="0" destOrd="0" presId="urn:microsoft.com/office/officeart/2005/8/layout/hierarchy1"/>
    <dgm:cxn modelId="{F58EF76A-2C3B-4FF9-A40F-57DCA6584333}" type="presOf" srcId="{66801709-C2E2-42CC-9FF7-48D2D71C1543}" destId="{9A9E72A7-04B0-469F-AC10-D1BF460716F8}" srcOrd="0" destOrd="0" presId="urn:microsoft.com/office/officeart/2005/8/layout/hierarchy1"/>
    <dgm:cxn modelId="{F9C12A4B-A12C-42F0-A3F1-9518C3E734BB}" type="presOf" srcId="{B7254557-F32E-4A20-A39D-0CEB05FC5AC0}" destId="{8C31A878-34AE-46F0-A3D5-839FE02F11CB}" srcOrd="0" destOrd="0" presId="urn:microsoft.com/office/officeart/2005/8/layout/hierarchy1"/>
    <dgm:cxn modelId="{7EF2226D-66B2-49DB-BCAC-04E19A9289B9}" type="presOf" srcId="{F9D1142B-851F-4FD0-96B9-03A59C0C17FD}" destId="{6B8C0F2F-136A-4DBC-8BC1-7657D347DFBD}" srcOrd="0" destOrd="0" presId="urn:microsoft.com/office/officeart/2005/8/layout/hierarchy1"/>
    <dgm:cxn modelId="{941CE351-59E0-4DC3-B617-C4A7054482E7}" type="presOf" srcId="{36877540-2A03-4846-BF53-D810C9934B56}" destId="{9E5AED15-A5E9-4F55-BCCE-A0F44F8A41D3}" srcOrd="0" destOrd="0" presId="urn:microsoft.com/office/officeart/2005/8/layout/hierarchy1"/>
    <dgm:cxn modelId="{FE7C9772-2960-41D1-A815-F3611C81D237}" type="presOf" srcId="{992C0A4C-EFDD-4E28-A6D0-93E5E76E2A2F}" destId="{F19DA0A0-7945-4CF8-88BE-50F6B5AC4B69}" srcOrd="0" destOrd="0" presId="urn:microsoft.com/office/officeart/2005/8/layout/hierarchy1"/>
    <dgm:cxn modelId="{067BEF52-971C-4756-8EDC-74EA791EC82A}" srcId="{562D2BE5-1956-47D8-9B4D-6FE905858E18}" destId="{05665410-94E4-4D81-B481-3405CFBEF929}" srcOrd="0" destOrd="0" parTransId="{D7BF818A-321B-4A0F-AC56-F6FB00F555E3}" sibTransId="{55C68575-65FC-44FE-B6F0-1E37BE5114C8}"/>
    <dgm:cxn modelId="{75F52D75-C25D-4559-AB57-3FD55FE550F6}" type="presOf" srcId="{F830E9D2-0435-4B09-BE4F-6DA88A1921D7}" destId="{B1394BCA-209E-412A-9F99-48DDB5813431}" srcOrd="0" destOrd="0" presId="urn:microsoft.com/office/officeart/2005/8/layout/hierarchy1"/>
    <dgm:cxn modelId="{65A66B76-9B01-4AA0-A3EE-EB51FFA2318F}" srcId="{05665410-94E4-4D81-B481-3405CFBEF929}" destId="{66D7F204-824A-4D93-AA3C-724C5F5D0545}" srcOrd="2" destOrd="0" parTransId="{33203B31-1AA0-475C-8563-19B07C2463ED}" sibTransId="{1EFD8C82-F8A6-4E99-924F-F8BB65A093DD}"/>
    <dgm:cxn modelId="{EA1F7780-6825-4F99-9ED3-566B9F55A9BA}" srcId="{562D2BE5-1956-47D8-9B4D-6FE905858E18}" destId="{992C0A4C-EFDD-4E28-A6D0-93E5E76E2A2F}" srcOrd="1" destOrd="0" parTransId="{6542C159-8116-4283-9D30-F362BAC8B628}" sibTransId="{BA605119-E2DE-42EF-BF4B-7A9E42C0867C}"/>
    <dgm:cxn modelId="{7FFAEA87-935B-4643-908C-27B4ABE7DD37}" type="presOf" srcId="{562D2BE5-1956-47D8-9B4D-6FE905858E18}" destId="{4D32CEBA-CAE3-4615-930B-1434970E3689}" srcOrd="0" destOrd="0" presId="urn:microsoft.com/office/officeart/2005/8/layout/hierarchy1"/>
    <dgm:cxn modelId="{F90FEF8D-7A08-4EBC-81D0-7F8A2A4AD374}" type="presOf" srcId="{D41E4637-B687-4BF1-9AA5-D95ADE20D78E}" destId="{08E51542-2587-44C8-9577-8091197F0ED7}" srcOrd="0" destOrd="0" presId="urn:microsoft.com/office/officeart/2005/8/layout/hierarchy1"/>
    <dgm:cxn modelId="{FD6DD7A4-EC3B-4778-8E0A-0D40386F8FB0}" type="presOf" srcId="{33203B31-1AA0-475C-8563-19B07C2463ED}" destId="{E5E9FE31-5309-4A7A-BEEE-EB4A1D72C5FB}" srcOrd="0" destOrd="0" presId="urn:microsoft.com/office/officeart/2005/8/layout/hierarchy1"/>
    <dgm:cxn modelId="{1C457BB5-0015-4044-BFE1-63FA0E9868F4}" type="presOf" srcId="{E7B30463-EC60-422C-A4E5-966863FD0678}" destId="{F7C5350D-F94F-467C-96B9-00A231FEF987}" srcOrd="0" destOrd="0" presId="urn:microsoft.com/office/officeart/2005/8/layout/hierarchy1"/>
    <dgm:cxn modelId="{D0E42CC9-1219-485E-A41D-8E5584E07355}" type="presOf" srcId="{66D7F204-824A-4D93-AA3C-724C5F5D0545}" destId="{57035CF3-3229-40FC-A887-E4B85A144451}" srcOrd="0" destOrd="0" presId="urn:microsoft.com/office/officeart/2005/8/layout/hierarchy1"/>
    <dgm:cxn modelId="{8A0FEDD1-ED00-44CA-B1C7-423C1670ABD9}" type="presOf" srcId="{8213DCC1-1314-4CDC-8A91-9C20DB042A3D}" destId="{CD706B3F-8D39-468D-9E92-2DFB77A08241}" srcOrd="0" destOrd="0" presId="urn:microsoft.com/office/officeart/2005/8/layout/hierarchy1"/>
    <dgm:cxn modelId="{A2DA5CD2-1860-4029-A7DE-440649B8B94B}" type="presOf" srcId="{6542C159-8116-4283-9D30-F362BAC8B628}" destId="{23D85533-DD76-4275-862E-8FF912FEC995}" srcOrd="0" destOrd="0" presId="urn:microsoft.com/office/officeart/2005/8/layout/hierarchy1"/>
    <dgm:cxn modelId="{9A1AEED4-9AC3-4A2A-94CF-EF208E2AC373}" srcId="{05665410-94E4-4D81-B481-3405CFBEF929}" destId="{2E97369B-B9B4-453B-B94D-32171919F356}" srcOrd="3" destOrd="0" parTransId="{D41E4637-B687-4BF1-9AA5-D95ADE20D78E}" sibTransId="{4DC2D4AE-BE09-4E30-A72F-8E902C19A4CB}"/>
    <dgm:cxn modelId="{AA8221E0-7446-4E14-AE12-CF1D6595AFAF}" srcId="{F830E9D2-0435-4B09-BE4F-6DA88A1921D7}" destId="{562D2BE5-1956-47D8-9B4D-6FE905858E18}" srcOrd="0" destOrd="0" parTransId="{369B0688-A402-4DBE-B139-C7A9D3330773}" sibTransId="{F4492215-F222-40E7-9877-541743FA70DC}"/>
    <dgm:cxn modelId="{D463DEED-52C2-434E-9A13-5E4D7A4972AC}" srcId="{05665410-94E4-4D81-B481-3405CFBEF929}" destId="{8213DCC1-1314-4CDC-8A91-9C20DB042A3D}" srcOrd="1" destOrd="0" parTransId="{36877540-2A03-4846-BF53-D810C9934B56}" sibTransId="{A63B57B3-CA67-4735-91C9-433AF8927C33}"/>
    <dgm:cxn modelId="{05406EF6-B325-49EC-8D16-70DD0305D384}" srcId="{992C0A4C-EFDD-4E28-A6D0-93E5E76E2A2F}" destId="{66801709-C2E2-42CC-9FF7-48D2D71C1543}" srcOrd="0" destOrd="0" parTransId="{8B04F4A8-BA01-4B46-8230-C3CAE1B8F337}" sibTransId="{9AA1BD1C-E08D-4A33-8F80-C299A96A8487}"/>
    <dgm:cxn modelId="{26464DFC-169A-4E38-89E3-FF985292EA68}" type="presOf" srcId="{05665410-94E4-4D81-B481-3405CFBEF929}" destId="{40175FCB-F5A5-4591-B8B9-3BE163DACBD9}" srcOrd="0" destOrd="0" presId="urn:microsoft.com/office/officeart/2005/8/layout/hierarchy1"/>
    <dgm:cxn modelId="{F3ADAC43-0142-4820-9D2D-82D06F77853C}" type="presParOf" srcId="{B1394BCA-209E-412A-9F99-48DDB5813431}" destId="{96A37924-13FC-475B-A706-2AF2B3F81E69}" srcOrd="0" destOrd="0" presId="urn:microsoft.com/office/officeart/2005/8/layout/hierarchy1"/>
    <dgm:cxn modelId="{89B70C8A-A0A2-4F08-9003-302D5033C67C}" type="presParOf" srcId="{96A37924-13FC-475B-A706-2AF2B3F81E69}" destId="{5ADCADA0-1E23-47C7-BFD7-AC859885B5E8}" srcOrd="0" destOrd="0" presId="urn:microsoft.com/office/officeart/2005/8/layout/hierarchy1"/>
    <dgm:cxn modelId="{12FC9985-79F6-49C6-8C12-C04F25CAB734}" type="presParOf" srcId="{5ADCADA0-1E23-47C7-BFD7-AC859885B5E8}" destId="{D9380362-8CB7-4C11-9DD5-1B952549E756}" srcOrd="0" destOrd="0" presId="urn:microsoft.com/office/officeart/2005/8/layout/hierarchy1"/>
    <dgm:cxn modelId="{56AEA1AD-42AB-42C2-9046-3044D6550B7E}" type="presParOf" srcId="{5ADCADA0-1E23-47C7-BFD7-AC859885B5E8}" destId="{4D32CEBA-CAE3-4615-930B-1434970E3689}" srcOrd="1" destOrd="0" presId="urn:microsoft.com/office/officeart/2005/8/layout/hierarchy1"/>
    <dgm:cxn modelId="{653C1096-6CCB-42FA-AF74-A0508739AF56}" type="presParOf" srcId="{96A37924-13FC-475B-A706-2AF2B3F81E69}" destId="{BACB5B9D-2F42-43E8-9DC3-953FCAC680EF}" srcOrd="1" destOrd="0" presId="urn:microsoft.com/office/officeart/2005/8/layout/hierarchy1"/>
    <dgm:cxn modelId="{8295AEC7-37FA-44F7-AE6B-AC62AD0CEF8A}" type="presParOf" srcId="{BACB5B9D-2F42-43E8-9DC3-953FCAC680EF}" destId="{F071EC3B-F19E-496B-81EE-AAFFA428717B}" srcOrd="0" destOrd="0" presId="urn:microsoft.com/office/officeart/2005/8/layout/hierarchy1"/>
    <dgm:cxn modelId="{4AE315A4-C035-4B63-9413-2A75BB2A214C}" type="presParOf" srcId="{BACB5B9D-2F42-43E8-9DC3-953FCAC680EF}" destId="{181DCD2E-473C-4E02-8A3F-E8C2764E0714}" srcOrd="1" destOrd="0" presId="urn:microsoft.com/office/officeart/2005/8/layout/hierarchy1"/>
    <dgm:cxn modelId="{E40826C6-43DA-487F-B964-0DFE760898F4}" type="presParOf" srcId="{181DCD2E-473C-4E02-8A3F-E8C2764E0714}" destId="{CD8A60A1-E0E7-49AD-A136-82FF2FFFAB5A}" srcOrd="0" destOrd="0" presId="urn:microsoft.com/office/officeart/2005/8/layout/hierarchy1"/>
    <dgm:cxn modelId="{2690C5FA-6741-49A3-8398-2B4E46E6DEF1}" type="presParOf" srcId="{CD8A60A1-E0E7-49AD-A136-82FF2FFFAB5A}" destId="{676D8A75-FBE8-46C6-B60D-9E5FF04243A8}" srcOrd="0" destOrd="0" presId="urn:microsoft.com/office/officeart/2005/8/layout/hierarchy1"/>
    <dgm:cxn modelId="{39ED315F-6085-4287-81EB-0EE93CF205AD}" type="presParOf" srcId="{CD8A60A1-E0E7-49AD-A136-82FF2FFFAB5A}" destId="{40175FCB-F5A5-4591-B8B9-3BE163DACBD9}" srcOrd="1" destOrd="0" presId="urn:microsoft.com/office/officeart/2005/8/layout/hierarchy1"/>
    <dgm:cxn modelId="{F29ECFCE-63B2-427A-A07C-F49C991C913F}" type="presParOf" srcId="{181DCD2E-473C-4E02-8A3F-E8C2764E0714}" destId="{FEC61AE1-EF87-4046-AA0F-03644282727E}" srcOrd="1" destOrd="0" presId="urn:microsoft.com/office/officeart/2005/8/layout/hierarchy1"/>
    <dgm:cxn modelId="{6C68D7AA-9CF6-4611-89F0-16C8439A91AD}" type="presParOf" srcId="{FEC61AE1-EF87-4046-AA0F-03644282727E}" destId="{F7C5350D-F94F-467C-96B9-00A231FEF987}" srcOrd="0" destOrd="0" presId="urn:microsoft.com/office/officeart/2005/8/layout/hierarchy1"/>
    <dgm:cxn modelId="{2C672483-641B-4135-9AC8-23BBFD0A7A4E}" type="presParOf" srcId="{FEC61AE1-EF87-4046-AA0F-03644282727E}" destId="{DDEC1E0B-1E89-4C2C-BA40-AE0A28820F73}" srcOrd="1" destOrd="0" presId="urn:microsoft.com/office/officeart/2005/8/layout/hierarchy1"/>
    <dgm:cxn modelId="{EB27F68C-78E0-40D1-BBD9-C6CE752EC870}" type="presParOf" srcId="{DDEC1E0B-1E89-4C2C-BA40-AE0A28820F73}" destId="{B970FDF3-E130-44DA-89A9-959532E598B1}" srcOrd="0" destOrd="0" presId="urn:microsoft.com/office/officeart/2005/8/layout/hierarchy1"/>
    <dgm:cxn modelId="{8DC9F845-F043-4B67-94E2-A31772612B35}" type="presParOf" srcId="{B970FDF3-E130-44DA-89A9-959532E598B1}" destId="{A32B52AE-A99C-4FD5-B96A-9287E1A8E064}" srcOrd="0" destOrd="0" presId="urn:microsoft.com/office/officeart/2005/8/layout/hierarchy1"/>
    <dgm:cxn modelId="{DE141573-09F9-45BD-A751-0CD1D2817EA9}" type="presParOf" srcId="{B970FDF3-E130-44DA-89A9-959532E598B1}" destId="{0CA49A11-703E-4384-AA78-533E102031FD}" srcOrd="1" destOrd="0" presId="urn:microsoft.com/office/officeart/2005/8/layout/hierarchy1"/>
    <dgm:cxn modelId="{EE82FD81-BD09-4ED8-8C5A-5064073349D7}" type="presParOf" srcId="{DDEC1E0B-1E89-4C2C-BA40-AE0A28820F73}" destId="{5DF88E0C-0E12-4CE8-A01D-6E4AB7262596}" srcOrd="1" destOrd="0" presId="urn:microsoft.com/office/officeart/2005/8/layout/hierarchy1"/>
    <dgm:cxn modelId="{4EB4F51E-FDB2-422E-895A-5F5AA566BE03}" type="presParOf" srcId="{FEC61AE1-EF87-4046-AA0F-03644282727E}" destId="{9E5AED15-A5E9-4F55-BCCE-A0F44F8A41D3}" srcOrd="2" destOrd="0" presId="urn:microsoft.com/office/officeart/2005/8/layout/hierarchy1"/>
    <dgm:cxn modelId="{A95AF38E-FACE-489E-9F8C-101DCAEE277C}" type="presParOf" srcId="{FEC61AE1-EF87-4046-AA0F-03644282727E}" destId="{242C6D14-FA0E-45C4-91A0-88C1F28EFB0A}" srcOrd="3" destOrd="0" presId="urn:microsoft.com/office/officeart/2005/8/layout/hierarchy1"/>
    <dgm:cxn modelId="{E41EAD55-BC53-44F9-A2B4-452097000B7D}" type="presParOf" srcId="{242C6D14-FA0E-45C4-91A0-88C1F28EFB0A}" destId="{40E51D63-43F8-49EA-9206-31FD2CC17211}" srcOrd="0" destOrd="0" presId="urn:microsoft.com/office/officeart/2005/8/layout/hierarchy1"/>
    <dgm:cxn modelId="{13FE1B78-65D9-4FBF-9A43-F9F31E1AC74E}" type="presParOf" srcId="{40E51D63-43F8-49EA-9206-31FD2CC17211}" destId="{9FFC3714-BCF7-47DF-924B-D8DE50203AE1}" srcOrd="0" destOrd="0" presId="urn:microsoft.com/office/officeart/2005/8/layout/hierarchy1"/>
    <dgm:cxn modelId="{C1E8C1A8-1505-4560-B66F-DB854CCEB98F}" type="presParOf" srcId="{40E51D63-43F8-49EA-9206-31FD2CC17211}" destId="{CD706B3F-8D39-468D-9E92-2DFB77A08241}" srcOrd="1" destOrd="0" presId="urn:microsoft.com/office/officeart/2005/8/layout/hierarchy1"/>
    <dgm:cxn modelId="{31A16AC3-232A-4393-A2A8-8454AA1D6873}" type="presParOf" srcId="{242C6D14-FA0E-45C4-91A0-88C1F28EFB0A}" destId="{9F3E9159-273A-4278-B122-4D3759D75D4C}" srcOrd="1" destOrd="0" presId="urn:microsoft.com/office/officeart/2005/8/layout/hierarchy1"/>
    <dgm:cxn modelId="{AEEDD498-F53E-43D3-993E-95DCB0D12E64}" type="presParOf" srcId="{FEC61AE1-EF87-4046-AA0F-03644282727E}" destId="{E5E9FE31-5309-4A7A-BEEE-EB4A1D72C5FB}" srcOrd="4" destOrd="0" presId="urn:microsoft.com/office/officeart/2005/8/layout/hierarchy1"/>
    <dgm:cxn modelId="{034E00B3-5BFF-4E01-833B-EDAD3D95CB87}" type="presParOf" srcId="{FEC61AE1-EF87-4046-AA0F-03644282727E}" destId="{7C863BB5-8D90-45A5-98AE-A43F76949B73}" srcOrd="5" destOrd="0" presId="urn:microsoft.com/office/officeart/2005/8/layout/hierarchy1"/>
    <dgm:cxn modelId="{F7D359B2-DBD9-4188-B217-26DCE479F4D4}" type="presParOf" srcId="{7C863BB5-8D90-45A5-98AE-A43F76949B73}" destId="{7011066C-9683-4079-8B79-7A7CB3BCFAA7}" srcOrd="0" destOrd="0" presId="urn:microsoft.com/office/officeart/2005/8/layout/hierarchy1"/>
    <dgm:cxn modelId="{DC089832-639D-4D8E-BD0C-954650765B84}" type="presParOf" srcId="{7011066C-9683-4079-8B79-7A7CB3BCFAA7}" destId="{C57A0F01-C961-46F3-A4C3-3A871E91C339}" srcOrd="0" destOrd="0" presId="urn:microsoft.com/office/officeart/2005/8/layout/hierarchy1"/>
    <dgm:cxn modelId="{E74EB7CD-3C22-4FC1-ABA5-441C054785AC}" type="presParOf" srcId="{7011066C-9683-4079-8B79-7A7CB3BCFAA7}" destId="{57035CF3-3229-40FC-A887-E4B85A144451}" srcOrd="1" destOrd="0" presId="urn:microsoft.com/office/officeart/2005/8/layout/hierarchy1"/>
    <dgm:cxn modelId="{54AD7721-4ABD-44ED-9985-4578BC5E4E07}" type="presParOf" srcId="{7C863BB5-8D90-45A5-98AE-A43F76949B73}" destId="{B597A362-E28A-4149-BB85-E8EFCEE161DF}" srcOrd="1" destOrd="0" presId="urn:microsoft.com/office/officeart/2005/8/layout/hierarchy1"/>
    <dgm:cxn modelId="{3C12E7B3-EF4A-46FE-B076-83D5276752D9}" type="presParOf" srcId="{FEC61AE1-EF87-4046-AA0F-03644282727E}" destId="{08E51542-2587-44C8-9577-8091197F0ED7}" srcOrd="6" destOrd="0" presId="urn:microsoft.com/office/officeart/2005/8/layout/hierarchy1"/>
    <dgm:cxn modelId="{FB20743C-7FD6-4620-B4D7-6F4FE6036051}" type="presParOf" srcId="{FEC61AE1-EF87-4046-AA0F-03644282727E}" destId="{334551F6-DF66-4717-9EDA-3D700229CE1D}" srcOrd="7" destOrd="0" presId="urn:microsoft.com/office/officeart/2005/8/layout/hierarchy1"/>
    <dgm:cxn modelId="{8FA22490-AB1E-4053-95F8-459B6E87AEC4}" type="presParOf" srcId="{334551F6-DF66-4717-9EDA-3D700229CE1D}" destId="{136BC67C-5532-448C-91DA-730C5683735A}" srcOrd="0" destOrd="0" presId="urn:microsoft.com/office/officeart/2005/8/layout/hierarchy1"/>
    <dgm:cxn modelId="{3ECD6A4A-5D19-4CE4-B24F-DDAD4CE376D5}" type="presParOf" srcId="{136BC67C-5532-448C-91DA-730C5683735A}" destId="{0E861F5F-9737-4DA6-B981-0CF0BF06EF82}" srcOrd="0" destOrd="0" presId="urn:microsoft.com/office/officeart/2005/8/layout/hierarchy1"/>
    <dgm:cxn modelId="{0D4A309C-0381-455A-94B4-C8F02D254597}" type="presParOf" srcId="{136BC67C-5532-448C-91DA-730C5683735A}" destId="{2C8847E1-A4FD-430E-9B27-96C03BF75599}" srcOrd="1" destOrd="0" presId="urn:microsoft.com/office/officeart/2005/8/layout/hierarchy1"/>
    <dgm:cxn modelId="{85BCD09E-A2E1-40BA-BEDF-7BD97D6E587A}" type="presParOf" srcId="{334551F6-DF66-4717-9EDA-3D700229CE1D}" destId="{E7E46E39-F97A-4B1D-9967-2A731885C723}" srcOrd="1" destOrd="0" presId="urn:microsoft.com/office/officeart/2005/8/layout/hierarchy1"/>
    <dgm:cxn modelId="{3363869E-A496-41D5-8539-2C9F22F0ED50}" type="presParOf" srcId="{BACB5B9D-2F42-43E8-9DC3-953FCAC680EF}" destId="{23D85533-DD76-4275-862E-8FF912FEC995}" srcOrd="2" destOrd="0" presId="urn:microsoft.com/office/officeart/2005/8/layout/hierarchy1"/>
    <dgm:cxn modelId="{7B8A48C7-621B-41FC-B7DC-58D61DA76B34}" type="presParOf" srcId="{BACB5B9D-2F42-43E8-9DC3-953FCAC680EF}" destId="{699DC992-2F0A-41A3-9D6D-090FBA9B4A0F}" srcOrd="3" destOrd="0" presId="urn:microsoft.com/office/officeart/2005/8/layout/hierarchy1"/>
    <dgm:cxn modelId="{0412656B-50A9-4B56-A2C8-A2F88F731614}" type="presParOf" srcId="{699DC992-2F0A-41A3-9D6D-090FBA9B4A0F}" destId="{FEA5A224-1E7E-45CB-8726-534D88B5464B}" srcOrd="0" destOrd="0" presId="urn:microsoft.com/office/officeart/2005/8/layout/hierarchy1"/>
    <dgm:cxn modelId="{65301780-D020-4242-943E-9C9EFECEC0D5}" type="presParOf" srcId="{FEA5A224-1E7E-45CB-8726-534D88B5464B}" destId="{2B8DC63F-4BDC-4E97-A573-1BAC41E4DD05}" srcOrd="0" destOrd="0" presId="urn:microsoft.com/office/officeart/2005/8/layout/hierarchy1"/>
    <dgm:cxn modelId="{E4B011D5-CC41-42E6-85FC-AD385F2EB917}" type="presParOf" srcId="{FEA5A224-1E7E-45CB-8726-534D88B5464B}" destId="{F19DA0A0-7945-4CF8-88BE-50F6B5AC4B69}" srcOrd="1" destOrd="0" presId="urn:microsoft.com/office/officeart/2005/8/layout/hierarchy1"/>
    <dgm:cxn modelId="{1C2E6411-A130-4CC6-ABB8-07C84E040C05}" type="presParOf" srcId="{699DC992-2F0A-41A3-9D6D-090FBA9B4A0F}" destId="{168D3AED-9354-445B-9DF6-23FAE417C30F}" srcOrd="1" destOrd="0" presId="urn:microsoft.com/office/officeart/2005/8/layout/hierarchy1"/>
    <dgm:cxn modelId="{B638FB99-DED3-4F23-A3E3-3EDD1DB23A5F}" type="presParOf" srcId="{168D3AED-9354-445B-9DF6-23FAE417C30F}" destId="{C2D8BB1F-1ACF-4A31-B3BE-BD8EF62410F0}" srcOrd="0" destOrd="0" presId="urn:microsoft.com/office/officeart/2005/8/layout/hierarchy1"/>
    <dgm:cxn modelId="{24BF5850-5548-4990-BC03-0EDB8F2A159D}" type="presParOf" srcId="{168D3AED-9354-445B-9DF6-23FAE417C30F}" destId="{8A6CB5DD-C8D2-4FA6-AAF9-20DCA282640F}" srcOrd="1" destOrd="0" presId="urn:microsoft.com/office/officeart/2005/8/layout/hierarchy1"/>
    <dgm:cxn modelId="{3C2FB9CC-9F96-4184-B57B-521DE7C14019}" type="presParOf" srcId="{8A6CB5DD-C8D2-4FA6-AAF9-20DCA282640F}" destId="{A92FD057-CA32-4994-BFB8-85E609BE1D84}" srcOrd="0" destOrd="0" presId="urn:microsoft.com/office/officeart/2005/8/layout/hierarchy1"/>
    <dgm:cxn modelId="{DC063B3E-30FB-4BD3-B0A0-E9EBCF6AD59F}" type="presParOf" srcId="{A92FD057-CA32-4994-BFB8-85E609BE1D84}" destId="{8EB83EDC-501F-4143-9519-22021BE1492F}" srcOrd="0" destOrd="0" presId="urn:microsoft.com/office/officeart/2005/8/layout/hierarchy1"/>
    <dgm:cxn modelId="{8B4D6711-F0F3-42F4-AE54-1BC1F5CDF6FE}" type="presParOf" srcId="{A92FD057-CA32-4994-BFB8-85E609BE1D84}" destId="{9A9E72A7-04B0-469F-AC10-D1BF460716F8}" srcOrd="1" destOrd="0" presId="urn:microsoft.com/office/officeart/2005/8/layout/hierarchy1"/>
    <dgm:cxn modelId="{3B089C2E-3481-471D-9AA2-FD9BD601981E}" type="presParOf" srcId="{8A6CB5DD-C8D2-4FA6-AAF9-20DCA282640F}" destId="{6443A5EC-FC57-4253-92AC-BC07FE9A81A6}" srcOrd="1" destOrd="0" presId="urn:microsoft.com/office/officeart/2005/8/layout/hierarchy1"/>
    <dgm:cxn modelId="{A9BA82D7-22C1-41F0-9098-97FDBBD61250}" type="presParOf" srcId="{168D3AED-9354-445B-9DF6-23FAE417C30F}" destId="{8C31A878-34AE-46F0-A3D5-839FE02F11CB}" srcOrd="2" destOrd="0" presId="urn:microsoft.com/office/officeart/2005/8/layout/hierarchy1"/>
    <dgm:cxn modelId="{3E3800B2-2198-45BC-94F4-F76D37D01B5B}" type="presParOf" srcId="{168D3AED-9354-445B-9DF6-23FAE417C30F}" destId="{9829D6E2-18A8-4F2A-8184-7680C59F28F3}" srcOrd="3" destOrd="0" presId="urn:microsoft.com/office/officeart/2005/8/layout/hierarchy1"/>
    <dgm:cxn modelId="{2A840D44-6CBA-459A-97BB-47849DCD89C4}" type="presParOf" srcId="{9829D6E2-18A8-4F2A-8184-7680C59F28F3}" destId="{F9485129-4419-4B06-A096-BEB2AEC0863F}" srcOrd="0" destOrd="0" presId="urn:microsoft.com/office/officeart/2005/8/layout/hierarchy1"/>
    <dgm:cxn modelId="{64DAFBFE-3450-4D2A-ACB4-7696DAF51B77}" type="presParOf" srcId="{F9485129-4419-4B06-A096-BEB2AEC0863F}" destId="{D9F256C0-9885-426D-B004-890718BC19FD}" srcOrd="0" destOrd="0" presId="urn:microsoft.com/office/officeart/2005/8/layout/hierarchy1"/>
    <dgm:cxn modelId="{25CCC556-8264-4B6F-BB0C-32C8EE2B9E24}" type="presParOf" srcId="{F9485129-4419-4B06-A096-BEB2AEC0863F}" destId="{6B8C0F2F-136A-4DBC-8BC1-7657D347DFBD}" srcOrd="1" destOrd="0" presId="urn:microsoft.com/office/officeart/2005/8/layout/hierarchy1"/>
    <dgm:cxn modelId="{4A73A376-D730-4ECD-B83D-3214E6BC1C64}" type="presParOf" srcId="{9829D6E2-18A8-4F2A-8184-7680C59F28F3}" destId="{0AE1101D-A1FB-4241-B9E4-E8B7E3798F4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A99F24B-6D3F-452A-B49D-8CC0A040B9E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DFD593C-ADE1-476A-AA32-155348A2E080}">
      <dgm:prSet phldrT="[Text]"/>
      <dgm:spPr/>
      <dgm:t>
        <a:bodyPr/>
        <a:lstStyle/>
        <a:p>
          <a:r>
            <a:rPr lang="cs-CZ" dirty="0"/>
            <a:t>Základní kapitál</a:t>
          </a:r>
        </a:p>
      </dgm:t>
    </dgm:pt>
    <dgm:pt modelId="{81D6EA3D-8C42-4231-8EC1-21A2E2DF9E94}" type="parTrans" cxnId="{7CF93550-AFBC-4EF3-AD46-345DF24B12AB}">
      <dgm:prSet/>
      <dgm:spPr/>
      <dgm:t>
        <a:bodyPr/>
        <a:lstStyle/>
        <a:p>
          <a:endParaRPr lang="cs-CZ"/>
        </a:p>
      </dgm:t>
    </dgm:pt>
    <dgm:pt modelId="{01654EAE-F0B4-4360-A3A7-1AB3D569BA1B}" type="sibTrans" cxnId="{7CF93550-AFBC-4EF3-AD46-345DF24B12AB}">
      <dgm:prSet/>
      <dgm:spPr/>
      <dgm:t>
        <a:bodyPr/>
        <a:lstStyle/>
        <a:p>
          <a:endParaRPr lang="cs-CZ"/>
        </a:p>
      </dgm:t>
    </dgm:pt>
    <dgm:pt modelId="{BE85A6F3-02B4-4FB0-98C7-88140A938C9F}">
      <dgm:prSet phldrT="[Text]"/>
      <dgm:spPr/>
      <dgm:t>
        <a:bodyPr/>
        <a:lstStyle/>
        <a:p>
          <a:r>
            <a:rPr lang="cs-CZ" dirty="0"/>
            <a:t>Peněžité vklady</a:t>
          </a:r>
        </a:p>
      </dgm:t>
    </dgm:pt>
    <dgm:pt modelId="{DEAD81A9-8B46-41A3-9C8B-1CAD0EAEEABF}" type="parTrans" cxnId="{C8FCB759-E700-43A6-83B4-A78F9370AAD0}">
      <dgm:prSet/>
      <dgm:spPr/>
      <dgm:t>
        <a:bodyPr/>
        <a:lstStyle/>
        <a:p>
          <a:endParaRPr lang="cs-CZ"/>
        </a:p>
      </dgm:t>
    </dgm:pt>
    <dgm:pt modelId="{12F3BFA1-267A-4F99-98D5-08D11FFA7253}" type="sibTrans" cxnId="{C8FCB759-E700-43A6-83B4-A78F9370AAD0}">
      <dgm:prSet/>
      <dgm:spPr/>
      <dgm:t>
        <a:bodyPr/>
        <a:lstStyle/>
        <a:p>
          <a:endParaRPr lang="cs-CZ"/>
        </a:p>
      </dgm:t>
    </dgm:pt>
    <dgm:pt modelId="{C9B5A810-A2F9-4D35-A428-26D71A74F46D}">
      <dgm:prSet phldrT="[Text]"/>
      <dgm:spPr/>
      <dgm:t>
        <a:bodyPr/>
        <a:lstStyle/>
        <a:p>
          <a:r>
            <a:rPr lang="cs-CZ" dirty="0"/>
            <a:t>Kapitálové fondy</a:t>
          </a:r>
        </a:p>
      </dgm:t>
    </dgm:pt>
    <dgm:pt modelId="{76ED165B-BAF1-4ECB-B4DA-FF172A59CA6A}" type="parTrans" cxnId="{6B03FE07-7DBC-4F39-93E5-94F1DFF91CBC}">
      <dgm:prSet/>
      <dgm:spPr/>
      <dgm:t>
        <a:bodyPr/>
        <a:lstStyle/>
        <a:p>
          <a:endParaRPr lang="cs-CZ"/>
        </a:p>
      </dgm:t>
    </dgm:pt>
    <dgm:pt modelId="{AF5059CF-867A-4F4E-A367-B91357D4E22B}" type="sibTrans" cxnId="{6B03FE07-7DBC-4F39-93E5-94F1DFF91CBC}">
      <dgm:prSet/>
      <dgm:spPr/>
      <dgm:t>
        <a:bodyPr/>
        <a:lstStyle/>
        <a:p>
          <a:endParaRPr lang="cs-CZ"/>
        </a:p>
      </dgm:t>
    </dgm:pt>
    <dgm:pt modelId="{EE1B7146-A694-4B37-A324-044CDC256BA7}">
      <dgm:prSet phldrT="[Text]" custT="1"/>
      <dgm:spPr/>
      <dgm:t>
        <a:bodyPr/>
        <a:lstStyle/>
        <a:p>
          <a:r>
            <a:rPr lang="cs-CZ" sz="2000" dirty="0"/>
            <a:t>Dary</a:t>
          </a:r>
        </a:p>
      </dgm:t>
    </dgm:pt>
    <dgm:pt modelId="{A2407B27-8D18-480A-A7A9-63A34485CA53}" type="parTrans" cxnId="{E153FDB7-4D55-419F-8C93-469AE0F1EE82}">
      <dgm:prSet/>
      <dgm:spPr/>
      <dgm:t>
        <a:bodyPr/>
        <a:lstStyle/>
        <a:p>
          <a:endParaRPr lang="cs-CZ"/>
        </a:p>
      </dgm:t>
    </dgm:pt>
    <dgm:pt modelId="{0D1E21C6-95F5-4D3E-A359-9B14E8C02388}" type="sibTrans" cxnId="{E153FDB7-4D55-419F-8C93-469AE0F1EE82}">
      <dgm:prSet/>
      <dgm:spPr/>
      <dgm:t>
        <a:bodyPr/>
        <a:lstStyle/>
        <a:p>
          <a:endParaRPr lang="cs-CZ"/>
        </a:p>
      </dgm:t>
    </dgm:pt>
    <dgm:pt modelId="{B7BECC51-C1D5-416F-898C-C5B6EAD33EBA}">
      <dgm:prSet phldrT="[Text]"/>
      <dgm:spPr/>
      <dgm:t>
        <a:bodyPr/>
        <a:lstStyle/>
        <a:p>
          <a:r>
            <a:rPr lang="cs-CZ" dirty="0"/>
            <a:t>Fondy ze zisku</a:t>
          </a:r>
        </a:p>
      </dgm:t>
    </dgm:pt>
    <dgm:pt modelId="{00369A58-76F2-42BC-8431-F0DAAE58B814}" type="parTrans" cxnId="{FB6136F6-C366-49C7-88D9-6F58C9A402BF}">
      <dgm:prSet/>
      <dgm:spPr/>
      <dgm:t>
        <a:bodyPr/>
        <a:lstStyle/>
        <a:p>
          <a:endParaRPr lang="cs-CZ"/>
        </a:p>
      </dgm:t>
    </dgm:pt>
    <dgm:pt modelId="{616EF353-DC85-4DAB-9AB4-08B42790112F}" type="sibTrans" cxnId="{FB6136F6-C366-49C7-88D9-6F58C9A402BF}">
      <dgm:prSet/>
      <dgm:spPr/>
      <dgm:t>
        <a:bodyPr/>
        <a:lstStyle/>
        <a:p>
          <a:endParaRPr lang="cs-CZ"/>
        </a:p>
      </dgm:t>
    </dgm:pt>
    <dgm:pt modelId="{F813A43A-9BFB-4F3F-86BE-BA29235591F2}">
      <dgm:prSet phldrT="[Text]" custT="1"/>
      <dgm:spPr/>
      <dgm:t>
        <a:bodyPr/>
        <a:lstStyle/>
        <a:p>
          <a:r>
            <a:rPr lang="cs-CZ" sz="1800" dirty="0"/>
            <a:t>Rezervní fond</a:t>
          </a:r>
        </a:p>
      </dgm:t>
    </dgm:pt>
    <dgm:pt modelId="{0A529B78-9367-4A0E-8962-4F3375E83EF8}" type="parTrans" cxnId="{E20CA8B1-7D3B-45E6-A9F6-437BB378141C}">
      <dgm:prSet/>
      <dgm:spPr/>
      <dgm:t>
        <a:bodyPr/>
        <a:lstStyle/>
        <a:p>
          <a:endParaRPr lang="cs-CZ"/>
        </a:p>
      </dgm:t>
    </dgm:pt>
    <dgm:pt modelId="{6DC4BC46-A62F-4D82-B30F-94F45C8F1075}" type="sibTrans" cxnId="{E20CA8B1-7D3B-45E6-A9F6-437BB378141C}">
      <dgm:prSet/>
      <dgm:spPr/>
      <dgm:t>
        <a:bodyPr/>
        <a:lstStyle/>
        <a:p>
          <a:endParaRPr lang="cs-CZ"/>
        </a:p>
      </dgm:t>
    </dgm:pt>
    <dgm:pt modelId="{5D08BDEB-2854-408F-B7B1-82822D2F74CB}">
      <dgm:prSet phldrT="[Text]"/>
      <dgm:spPr/>
      <dgm:t>
        <a:bodyPr/>
        <a:lstStyle/>
        <a:p>
          <a:r>
            <a:rPr lang="cs-CZ" dirty="0"/>
            <a:t>Povinnost tvořit </a:t>
          </a:r>
          <a:br>
            <a:rPr lang="cs-CZ" dirty="0"/>
          </a:br>
          <a:r>
            <a:rPr lang="cs-CZ" dirty="0"/>
            <a:t>a podmínky snižovat </a:t>
          </a:r>
          <a:br>
            <a:rPr lang="cs-CZ" dirty="0"/>
          </a:br>
          <a:r>
            <a:rPr lang="cs-CZ" dirty="0"/>
            <a:t>a zvyšovat ZK vycházejí z obchodního zákoníku</a:t>
          </a:r>
        </a:p>
      </dgm:t>
    </dgm:pt>
    <dgm:pt modelId="{CBC664D6-4C91-4E06-9DCD-912C92B82ED5}" type="parTrans" cxnId="{352863B3-9912-4392-958E-569FA9111AEA}">
      <dgm:prSet/>
      <dgm:spPr/>
      <dgm:t>
        <a:bodyPr/>
        <a:lstStyle/>
        <a:p>
          <a:endParaRPr lang="cs-CZ"/>
        </a:p>
      </dgm:t>
    </dgm:pt>
    <dgm:pt modelId="{79E9AFEA-DF70-4AB4-A5F7-06F24603E0F1}" type="sibTrans" cxnId="{352863B3-9912-4392-958E-569FA9111AEA}">
      <dgm:prSet/>
      <dgm:spPr/>
      <dgm:t>
        <a:bodyPr/>
        <a:lstStyle/>
        <a:p>
          <a:endParaRPr lang="cs-CZ"/>
        </a:p>
      </dgm:t>
    </dgm:pt>
    <dgm:pt modelId="{A88A083F-6FEE-4B52-9E0C-29BE9CD76DE9}">
      <dgm:prSet phldrT="[Text]" custT="1"/>
      <dgm:spPr/>
      <dgm:t>
        <a:bodyPr/>
        <a:lstStyle/>
        <a:p>
          <a:r>
            <a:rPr lang="cs-CZ" sz="2000" dirty="0"/>
            <a:t>Nalezený DHM</a:t>
          </a:r>
        </a:p>
      </dgm:t>
    </dgm:pt>
    <dgm:pt modelId="{5A528D14-8ACB-4195-9B99-896802F6E15E}" type="parTrans" cxnId="{1ACA3F27-FCD8-41CC-B92F-77019C67D515}">
      <dgm:prSet/>
      <dgm:spPr/>
      <dgm:t>
        <a:bodyPr/>
        <a:lstStyle/>
        <a:p>
          <a:endParaRPr lang="cs-CZ"/>
        </a:p>
      </dgm:t>
    </dgm:pt>
    <dgm:pt modelId="{2A1BAE7B-0B1B-406D-ADCE-00B5FD9B89FC}" type="sibTrans" cxnId="{1ACA3F27-FCD8-41CC-B92F-77019C67D515}">
      <dgm:prSet/>
      <dgm:spPr/>
      <dgm:t>
        <a:bodyPr/>
        <a:lstStyle/>
        <a:p>
          <a:endParaRPr lang="cs-CZ"/>
        </a:p>
      </dgm:t>
    </dgm:pt>
    <dgm:pt modelId="{1D4B4A34-C60A-41B7-8BBF-A90BC543BCA6}">
      <dgm:prSet phldrT="[Text]" custT="1"/>
      <dgm:spPr/>
      <dgm:t>
        <a:bodyPr/>
        <a:lstStyle/>
        <a:p>
          <a:r>
            <a:rPr lang="cs-CZ" sz="2000" dirty="0"/>
            <a:t>Ostatní vklady</a:t>
          </a:r>
        </a:p>
      </dgm:t>
    </dgm:pt>
    <dgm:pt modelId="{170C87F6-F530-4D22-A18B-1A90A5EB75E5}" type="parTrans" cxnId="{6EB7C88D-A56A-4A78-AB3F-67BFD412FA0E}">
      <dgm:prSet/>
      <dgm:spPr/>
      <dgm:t>
        <a:bodyPr/>
        <a:lstStyle/>
        <a:p>
          <a:endParaRPr lang="cs-CZ"/>
        </a:p>
      </dgm:t>
    </dgm:pt>
    <dgm:pt modelId="{EF4B095A-7F3C-4724-9C50-504B73BC03FC}" type="sibTrans" cxnId="{6EB7C88D-A56A-4A78-AB3F-67BFD412FA0E}">
      <dgm:prSet/>
      <dgm:spPr/>
      <dgm:t>
        <a:bodyPr/>
        <a:lstStyle/>
        <a:p>
          <a:endParaRPr lang="cs-CZ"/>
        </a:p>
      </dgm:t>
    </dgm:pt>
    <dgm:pt modelId="{2D139263-80AD-462D-ABA0-1CFF0FCAD288}">
      <dgm:prSet phldrT="[Text]" custT="1"/>
      <dgm:spPr/>
      <dgm:t>
        <a:bodyPr/>
        <a:lstStyle/>
        <a:p>
          <a:r>
            <a:rPr lang="cs-CZ" sz="1800" dirty="0"/>
            <a:t>Ostatní fondy</a:t>
          </a:r>
        </a:p>
      </dgm:t>
    </dgm:pt>
    <dgm:pt modelId="{21011763-E2B6-49A7-9E9A-B1832C60C000}" type="parTrans" cxnId="{B9C7DA42-F477-45F7-B5C9-76E5D555AD87}">
      <dgm:prSet/>
      <dgm:spPr/>
      <dgm:t>
        <a:bodyPr/>
        <a:lstStyle/>
        <a:p>
          <a:endParaRPr lang="cs-CZ"/>
        </a:p>
      </dgm:t>
    </dgm:pt>
    <dgm:pt modelId="{39248478-1198-4D59-A070-403F36CE97CE}" type="sibTrans" cxnId="{B9C7DA42-F477-45F7-B5C9-76E5D555AD87}">
      <dgm:prSet/>
      <dgm:spPr/>
      <dgm:t>
        <a:bodyPr/>
        <a:lstStyle/>
        <a:p>
          <a:endParaRPr lang="cs-CZ"/>
        </a:p>
      </dgm:t>
    </dgm:pt>
    <dgm:pt modelId="{70CE8642-943D-4790-898E-BD84BFF5C6CA}">
      <dgm:prSet phldrT="[Text]"/>
      <dgm:spPr/>
      <dgm:t>
        <a:bodyPr/>
        <a:lstStyle/>
        <a:p>
          <a:r>
            <a:rPr lang="cs-CZ" dirty="0"/>
            <a:t>Nepeněžité vklady</a:t>
          </a:r>
        </a:p>
      </dgm:t>
    </dgm:pt>
    <dgm:pt modelId="{F4EF4EDD-2D33-4A1F-B351-DD83FBA7357E}" type="parTrans" cxnId="{86828F1F-34D3-4DAC-B6D5-8B5D953F9AAD}">
      <dgm:prSet/>
      <dgm:spPr/>
      <dgm:t>
        <a:bodyPr/>
        <a:lstStyle/>
        <a:p>
          <a:endParaRPr lang="cs-CZ"/>
        </a:p>
      </dgm:t>
    </dgm:pt>
    <dgm:pt modelId="{7DB2A348-D895-47F3-9E3C-DD59474850DF}" type="sibTrans" cxnId="{86828F1F-34D3-4DAC-B6D5-8B5D953F9AAD}">
      <dgm:prSet/>
      <dgm:spPr/>
      <dgm:t>
        <a:bodyPr/>
        <a:lstStyle/>
        <a:p>
          <a:endParaRPr lang="cs-CZ"/>
        </a:p>
      </dgm:t>
    </dgm:pt>
    <dgm:pt modelId="{F6A42CAE-EC92-4B0C-B2AD-CA98B881AD80}">
      <dgm:prSet phldrT="[Text]" custT="1"/>
      <dgm:spPr/>
      <dgm:t>
        <a:bodyPr/>
        <a:lstStyle/>
        <a:p>
          <a:r>
            <a:rPr lang="cs-CZ" sz="2000" dirty="0"/>
            <a:t>Emisní ážio</a:t>
          </a:r>
        </a:p>
      </dgm:t>
    </dgm:pt>
    <dgm:pt modelId="{227D0FC9-D53A-4871-895C-AE0F7140E6D0}" type="parTrans" cxnId="{02A3C076-77DB-46C8-96BF-0851F824F046}">
      <dgm:prSet/>
      <dgm:spPr/>
      <dgm:t>
        <a:bodyPr/>
        <a:lstStyle/>
        <a:p>
          <a:endParaRPr lang="cs-CZ"/>
        </a:p>
      </dgm:t>
    </dgm:pt>
    <dgm:pt modelId="{E283D2EB-A672-40D1-925D-01A43826322F}" type="sibTrans" cxnId="{02A3C076-77DB-46C8-96BF-0851F824F046}">
      <dgm:prSet/>
      <dgm:spPr/>
      <dgm:t>
        <a:bodyPr/>
        <a:lstStyle/>
        <a:p>
          <a:endParaRPr lang="cs-CZ"/>
        </a:p>
      </dgm:t>
    </dgm:pt>
    <dgm:pt modelId="{AF981FFB-05FF-4185-9B4A-B7D960D499A7}">
      <dgm:prSet phldrT="[Text]" custT="1"/>
      <dgm:spPr/>
      <dgm:t>
        <a:bodyPr/>
        <a:lstStyle/>
        <a:p>
          <a:r>
            <a:rPr lang="cs-CZ" sz="1800" dirty="0"/>
            <a:t>Běžného období</a:t>
          </a:r>
        </a:p>
      </dgm:t>
    </dgm:pt>
    <dgm:pt modelId="{76778A64-BDE1-4621-A00F-57B4EF7DAC13}" type="parTrans" cxnId="{EA9CEA06-A4CF-4B9A-A4B1-51910A7DA23C}">
      <dgm:prSet/>
      <dgm:spPr/>
      <dgm:t>
        <a:bodyPr/>
        <a:lstStyle/>
        <a:p>
          <a:endParaRPr lang="cs-CZ"/>
        </a:p>
      </dgm:t>
    </dgm:pt>
    <dgm:pt modelId="{10FBE5D1-FA99-41E6-8C1F-06FA3C2583B6}" type="sibTrans" cxnId="{EA9CEA06-A4CF-4B9A-A4B1-51910A7DA23C}">
      <dgm:prSet/>
      <dgm:spPr/>
      <dgm:t>
        <a:bodyPr/>
        <a:lstStyle/>
        <a:p>
          <a:endParaRPr lang="cs-CZ"/>
        </a:p>
      </dgm:t>
    </dgm:pt>
    <dgm:pt modelId="{444972DD-B0DC-4123-BB68-C4D9BEE428F9}">
      <dgm:prSet phldrT="[Text]" custT="1"/>
      <dgm:spPr/>
      <dgm:t>
        <a:bodyPr/>
        <a:lstStyle/>
        <a:p>
          <a:endParaRPr lang="cs-CZ" sz="1800" dirty="0"/>
        </a:p>
      </dgm:t>
    </dgm:pt>
    <dgm:pt modelId="{DAB2278F-2727-47A0-80F3-A84B6EC5595E}" type="parTrans" cxnId="{8C5CA0E4-D19D-4999-86DD-D77F7800A2BE}">
      <dgm:prSet/>
      <dgm:spPr/>
      <dgm:t>
        <a:bodyPr/>
        <a:lstStyle/>
        <a:p>
          <a:endParaRPr lang="cs-CZ"/>
        </a:p>
      </dgm:t>
    </dgm:pt>
    <dgm:pt modelId="{05DAFFBB-D03F-4F28-802B-F942D5F2231C}" type="sibTrans" cxnId="{8C5CA0E4-D19D-4999-86DD-D77F7800A2BE}">
      <dgm:prSet/>
      <dgm:spPr/>
      <dgm:t>
        <a:bodyPr/>
        <a:lstStyle/>
        <a:p>
          <a:endParaRPr lang="cs-CZ"/>
        </a:p>
      </dgm:t>
    </dgm:pt>
    <dgm:pt modelId="{E3EE47B1-69F8-443F-812D-FA18302E2DAA}">
      <dgm:prSet phldrT="[Text]" custT="1"/>
      <dgm:spPr/>
      <dgm:t>
        <a:bodyPr/>
        <a:lstStyle/>
        <a:p>
          <a:r>
            <a:rPr lang="cs-CZ" sz="1800" dirty="0"/>
            <a:t>Nerozdělený VH let minulých</a:t>
          </a:r>
        </a:p>
      </dgm:t>
    </dgm:pt>
    <dgm:pt modelId="{424B1497-34C3-4CAC-9C03-CA54C40A61AF}" type="parTrans" cxnId="{8DF162FC-1DE7-4211-AA99-820F9D3AE0A1}">
      <dgm:prSet/>
      <dgm:spPr/>
      <dgm:t>
        <a:bodyPr/>
        <a:lstStyle/>
        <a:p>
          <a:endParaRPr lang="cs-CZ"/>
        </a:p>
      </dgm:t>
    </dgm:pt>
    <dgm:pt modelId="{551D5093-FE27-4A53-A063-C878BA3DEFFF}" type="sibTrans" cxnId="{8DF162FC-1DE7-4211-AA99-820F9D3AE0A1}">
      <dgm:prSet/>
      <dgm:spPr/>
      <dgm:t>
        <a:bodyPr/>
        <a:lstStyle/>
        <a:p>
          <a:endParaRPr lang="cs-CZ"/>
        </a:p>
      </dgm:t>
    </dgm:pt>
    <dgm:pt modelId="{5BB2A8E3-700F-4226-A1B7-56EEE914CDAA}">
      <dgm:prSet phldrT="[Text]" custT="1"/>
      <dgm:spPr/>
      <dgm:t>
        <a:bodyPr/>
        <a:lstStyle/>
        <a:p>
          <a:endParaRPr lang="cs-CZ" sz="1800" dirty="0"/>
        </a:p>
      </dgm:t>
    </dgm:pt>
    <dgm:pt modelId="{BCA5A69F-45C3-4AB5-B2E8-86565D2CF005}" type="parTrans" cxnId="{86FE94AC-F53A-4FE8-B7BB-0D83531E31CE}">
      <dgm:prSet/>
      <dgm:spPr/>
      <dgm:t>
        <a:bodyPr/>
        <a:lstStyle/>
        <a:p>
          <a:endParaRPr lang="cs-CZ"/>
        </a:p>
      </dgm:t>
    </dgm:pt>
    <dgm:pt modelId="{92C195FB-C85D-413E-A3CE-E9D4DE85B7E7}" type="sibTrans" cxnId="{86FE94AC-F53A-4FE8-B7BB-0D83531E31CE}">
      <dgm:prSet/>
      <dgm:spPr/>
      <dgm:t>
        <a:bodyPr/>
        <a:lstStyle/>
        <a:p>
          <a:endParaRPr lang="cs-CZ"/>
        </a:p>
      </dgm:t>
    </dgm:pt>
    <dgm:pt modelId="{49E5ECC0-60D2-42F9-A113-1168CB996E5E}" type="pres">
      <dgm:prSet presAssocID="{EA99F24B-6D3F-452A-B49D-8CC0A040B9EB}" presName="Name0" presStyleCnt="0">
        <dgm:presLayoutVars>
          <dgm:dir/>
          <dgm:animLvl val="lvl"/>
          <dgm:resizeHandles val="exact"/>
        </dgm:presLayoutVars>
      </dgm:prSet>
      <dgm:spPr/>
    </dgm:pt>
    <dgm:pt modelId="{1EE6C1B8-83E7-48E2-A5FB-7C85722BB04C}" type="pres">
      <dgm:prSet presAssocID="{5DFD593C-ADE1-476A-AA32-155348A2E080}" presName="composite" presStyleCnt="0"/>
      <dgm:spPr/>
    </dgm:pt>
    <dgm:pt modelId="{8E71EB3C-FA92-48CD-AEBF-F061192062BB}" type="pres">
      <dgm:prSet presAssocID="{5DFD593C-ADE1-476A-AA32-155348A2E08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87C9AD4D-48BD-42CB-B3C2-317FD0BA91A1}" type="pres">
      <dgm:prSet presAssocID="{5DFD593C-ADE1-476A-AA32-155348A2E080}" presName="desTx" presStyleLbl="alignAccFollowNode1" presStyleIdx="0" presStyleCnt="3">
        <dgm:presLayoutVars>
          <dgm:bulletEnabled val="1"/>
        </dgm:presLayoutVars>
      </dgm:prSet>
      <dgm:spPr/>
    </dgm:pt>
    <dgm:pt modelId="{1D8DEEF5-450E-4994-86D3-5719297AAFE4}" type="pres">
      <dgm:prSet presAssocID="{01654EAE-F0B4-4360-A3A7-1AB3D569BA1B}" presName="space" presStyleCnt="0"/>
      <dgm:spPr/>
    </dgm:pt>
    <dgm:pt modelId="{E295E3BD-AFB0-4486-A359-D28B0F79BA3C}" type="pres">
      <dgm:prSet presAssocID="{C9B5A810-A2F9-4D35-A428-26D71A74F46D}" presName="composite" presStyleCnt="0"/>
      <dgm:spPr/>
    </dgm:pt>
    <dgm:pt modelId="{40799997-B6B3-4C20-A9A9-861B6A8BEBBF}" type="pres">
      <dgm:prSet presAssocID="{C9B5A810-A2F9-4D35-A428-26D71A74F46D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F0D1A888-7289-4F99-8A11-A72A844B4728}" type="pres">
      <dgm:prSet presAssocID="{C9B5A810-A2F9-4D35-A428-26D71A74F46D}" presName="desTx" presStyleLbl="alignAccFollowNode1" presStyleIdx="1" presStyleCnt="3">
        <dgm:presLayoutVars>
          <dgm:bulletEnabled val="1"/>
        </dgm:presLayoutVars>
      </dgm:prSet>
      <dgm:spPr/>
    </dgm:pt>
    <dgm:pt modelId="{9D6A8AEE-EBBB-483F-BFC8-07DC98BC4EF3}" type="pres">
      <dgm:prSet presAssocID="{AF5059CF-867A-4F4E-A367-B91357D4E22B}" presName="space" presStyleCnt="0"/>
      <dgm:spPr/>
    </dgm:pt>
    <dgm:pt modelId="{71282096-B1F8-40BA-A13D-B807A1C40360}" type="pres">
      <dgm:prSet presAssocID="{B7BECC51-C1D5-416F-898C-C5B6EAD33EBA}" presName="composite" presStyleCnt="0"/>
      <dgm:spPr/>
    </dgm:pt>
    <dgm:pt modelId="{AA45DE88-7FE0-4F20-874A-65C0D7995D21}" type="pres">
      <dgm:prSet presAssocID="{B7BECC51-C1D5-416F-898C-C5B6EAD33EBA}" presName="parTx" presStyleLbl="alignNode1" presStyleIdx="2" presStyleCnt="3" custScaleX="116301">
        <dgm:presLayoutVars>
          <dgm:chMax val="0"/>
          <dgm:chPref val="0"/>
          <dgm:bulletEnabled val="1"/>
        </dgm:presLayoutVars>
      </dgm:prSet>
      <dgm:spPr/>
    </dgm:pt>
    <dgm:pt modelId="{17A69C6C-6226-4100-8F44-FBD1318C7AB9}" type="pres">
      <dgm:prSet presAssocID="{B7BECC51-C1D5-416F-898C-C5B6EAD33EBA}" presName="desTx" presStyleLbl="alignAccFollowNode1" presStyleIdx="2" presStyleCnt="3" custScaleX="116041">
        <dgm:presLayoutVars>
          <dgm:bulletEnabled val="1"/>
        </dgm:presLayoutVars>
      </dgm:prSet>
      <dgm:spPr/>
    </dgm:pt>
  </dgm:ptLst>
  <dgm:cxnLst>
    <dgm:cxn modelId="{EA9CEA06-A4CF-4B9A-A4B1-51910A7DA23C}" srcId="{B7BECC51-C1D5-416F-898C-C5B6EAD33EBA}" destId="{AF981FFB-05FF-4185-9B4A-B7D960D499A7}" srcOrd="4" destOrd="0" parTransId="{76778A64-BDE1-4621-A00F-57B4EF7DAC13}" sibTransId="{10FBE5D1-FA99-41E6-8C1F-06FA3C2583B6}"/>
    <dgm:cxn modelId="{6B03FE07-7DBC-4F39-93E5-94F1DFF91CBC}" srcId="{EA99F24B-6D3F-452A-B49D-8CC0A040B9EB}" destId="{C9B5A810-A2F9-4D35-A428-26D71A74F46D}" srcOrd="1" destOrd="0" parTransId="{76ED165B-BAF1-4ECB-B4DA-FF172A59CA6A}" sibTransId="{AF5059CF-867A-4F4E-A367-B91357D4E22B}"/>
    <dgm:cxn modelId="{7D794408-CDAE-477A-8B05-E7C702618926}" type="presOf" srcId="{70CE8642-943D-4790-898E-BD84BFF5C6CA}" destId="{87C9AD4D-48BD-42CB-B3C2-317FD0BA91A1}" srcOrd="0" destOrd="1" presId="urn:microsoft.com/office/officeart/2005/8/layout/hList1"/>
    <dgm:cxn modelId="{5B9C520F-FD76-4AEC-928F-D5AE2F4840FF}" type="presOf" srcId="{E3EE47B1-69F8-443F-812D-FA18302E2DAA}" destId="{17A69C6C-6226-4100-8F44-FBD1318C7AB9}" srcOrd="0" destOrd="5" presId="urn:microsoft.com/office/officeart/2005/8/layout/hList1"/>
    <dgm:cxn modelId="{565EA91E-6FEA-47EF-B08B-AFDF0B1C2A02}" type="presOf" srcId="{A88A083F-6FEE-4B52-9E0C-29BE9CD76DE9}" destId="{F0D1A888-7289-4F99-8A11-A72A844B4728}" srcOrd="0" destOrd="1" presId="urn:microsoft.com/office/officeart/2005/8/layout/hList1"/>
    <dgm:cxn modelId="{86828F1F-34D3-4DAC-B6D5-8B5D953F9AAD}" srcId="{5DFD593C-ADE1-476A-AA32-155348A2E080}" destId="{70CE8642-943D-4790-898E-BD84BFF5C6CA}" srcOrd="1" destOrd="0" parTransId="{F4EF4EDD-2D33-4A1F-B351-DD83FBA7357E}" sibTransId="{7DB2A348-D895-47F3-9E3C-DD59474850DF}"/>
    <dgm:cxn modelId="{3DEDCB25-2102-4B50-88E7-DDDB2CAFAFDF}" type="presOf" srcId="{AF981FFB-05FF-4185-9B4A-B7D960D499A7}" destId="{17A69C6C-6226-4100-8F44-FBD1318C7AB9}" srcOrd="0" destOrd="4" presId="urn:microsoft.com/office/officeart/2005/8/layout/hList1"/>
    <dgm:cxn modelId="{1ACA3F27-FCD8-41CC-B92F-77019C67D515}" srcId="{C9B5A810-A2F9-4D35-A428-26D71A74F46D}" destId="{A88A083F-6FEE-4B52-9E0C-29BE9CD76DE9}" srcOrd="1" destOrd="0" parTransId="{5A528D14-8ACB-4195-9B99-896802F6E15E}" sibTransId="{2A1BAE7B-0B1B-406D-ADCE-00B5FD9B89FC}"/>
    <dgm:cxn modelId="{1C7E5835-399F-4B05-A1C8-439890AB69A3}" type="presOf" srcId="{BE85A6F3-02B4-4FB0-98C7-88140A938C9F}" destId="{87C9AD4D-48BD-42CB-B3C2-317FD0BA91A1}" srcOrd="0" destOrd="0" presId="urn:microsoft.com/office/officeart/2005/8/layout/hList1"/>
    <dgm:cxn modelId="{2635205D-09E4-474E-999E-FCE652ECF436}" type="presOf" srcId="{5D08BDEB-2854-408F-B7B1-82822D2F74CB}" destId="{87C9AD4D-48BD-42CB-B3C2-317FD0BA91A1}" srcOrd="0" destOrd="2" presId="urn:microsoft.com/office/officeart/2005/8/layout/hList1"/>
    <dgm:cxn modelId="{B9C7DA42-F477-45F7-B5C9-76E5D555AD87}" srcId="{B7BECC51-C1D5-416F-898C-C5B6EAD33EBA}" destId="{2D139263-80AD-462D-ABA0-1CFF0FCAD288}" srcOrd="1" destOrd="0" parTransId="{21011763-E2B6-49A7-9E9A-B1832C60C000}" sibTransId="{39248478-1198-4D59-A070-403F36CE97CE}"/>
    <dgm:cxn modelId="{90070665-82DF-4875-B0E3-A86126C52A2E}" type="presOf" srcId="{F6A42CAE-EC92-4B0C-B2AD-CA98B881AD80}" destId="{F0D1A888-7289-4F99-8A11-A72A844B4728}" srcOrd="0" destOrd="3" presId="urn:microsoft.com/office/officeart/2005/8/layout/hList1"/>
    <dgm:cxn modelId="{9E8C3E4F-BFC0-4B8D-9DB5-7E11BAAE60D5}" type="presOf" srcId="{2D139263-80AD-462D-ABA0-1CFF0FCAD288}" destId="{17A69C6C-6226-4100-8F44-FBD1318C7AB9}" srcOrd="0" destOrd="1" presId="urn:microsoft.com/office/officeart/2005/8/layout/hList1"/>
    <dgm:cxn modelId="{7CF93550-AFBC-4EF3-AD46-345DF24B12AB}" srcId="{EA99F24B-6D3F-452A-B49D-8CC0A040B9EB}" destId="{5DFD593C-ADE1-476A-AA32-155348A2E080}" srcOrd="0" destOrd="0" parTransId="{81D6EA3D-8C42-4231-8EC1-21A2E2DF9E94}" sibTransId="{01654EAE-F0B4-4360-A3A7-1AB3D569BA1B}"/>
    <dgm:cxn modelId="{02A3C076-77DB-46C8-96BF-0851F824F046}" srcId="{C9B5A810-A2F9-4D35-A428-26D71A74F46D}" destId="{F6A42CAE-EC92-4B0C-B2AD-CA98B881AD80}" srcOrd="3" destOrd="0" parTransId="{227D0FC9-D53A-4871-895C-AE0F7140E6D0}" sibTransId="{E283D2EB-A672-40D1-925D-01A43826322F}"/>
    <dgm:cxn modelId="{2DF0BC77-F715-4883-BC9E-4B37B6C2DA6A}" type="presOf" srcId="{C9B5A810-A2F9-4D35-A428-26D71A74F46D}" destId="{40799997-B6B3-4C20-A9A9-861B6A8BEBBF}" srcOrd="0" destOrd="0" presId="urn:microsoft.com/office/officeart/2005/8/layout/hList1"/>
    <dgm:cxn modelId="{C8FCB759-E700-43A6-83B4-A78F9370AAD0}" srcId="{5DFD593C-ADE1-476A-AA32-155348A2E080}" destId="{BE85A6F3-02B4-4FB0-98C7-88140A938C9F}" srcOrd="0" destOrd="0" parTransId="{DEAD81A9-8B46-41A3-9C8B-1CAD0EAEEABF}" sibTransId="{12F3BFA1-267A-4F99-98D5-08D11FFA7253}"/>
    <dgm:cxn modelId="{B0E66A8D-FB65-47CF-A851-04061AA4B59A}" type="presOf" srcId="{EA99F24B-6D3F-452A-B49D-8CC0A040B9EB}" destId="{49E5ECC0-60D2-42F9-A113-1168CB996E5E}" srcOrd="0" destOrd="0" presId="urn:microsoft.com/office/officeart/2005/8/layout/hList1"/>
    <dgm:cxn modelId="{6EB7C88D-A56A-4A78-AB3F-67BFD412FA0E}" srcId="{C9B5A810-A2F9-4D35-A428-26D71A74F46D}" destId="{1D4B4A34-C60A-41B7-8BBF-A90BC543BCA6}" srcOrd="2" destOrd="0" parTransId="{170C87F6-F530-4D22-A18B-1A90A5EB75E5}" sibTransId="{EF4B095A-7F3C-4724-9C50-504B73BC03FC}"/>
    <dgm:cxn modelId="{2D83B590-1079-4C80-999A-2E56CD0EF012}" type="presOf" srcId="{444972DD-B0DC-4123-BB68-C4D9BEE428F9}" destId="{17A69C6C-6226-4100-8F44-FBD1318C7AB9}" srcOrd="0" destOrd="3" presId="urn:microsoft.com/office/officeart/2005/8/layout/hList1"/>
    <dgm:cxn modelId="{5C3435A2-EC7E-4D68-BC59-91B9820050FD}" type="presOf" srcId="{F813A43A-9BFB-4F3F-86BE-BA29235591F2}" destId="{17A69C6C-6226-4100-8F44-FBD1318C7AB9}" srcOrd="0" destOrd="0" presId="urn:microsoft.com/office/officeart/2005/8/layout/hList1"/>
    <dgm:cxn modelId="{86FE94AC-F53A-4FE8-B7BB-0D83531E31CE}" srcId="{B7BECC51-C1D5-416F-898C-C5B6EAD33EBA}" destId="{5BB2A8E3-700F-4226-A1B7-56EEE914CDAA}" srcOrd="2" destOrd="0" parTransId="{BCA5A69F-45C3-4AB5-B2E8-86565D2CF005}" sibTransId="{92C195FB-C85D-413E-A3CE-E9D4DE85B7E7}"/>
    <dgm:cxn modelId="{E20CA8B1-7D3B-45E6-A9F6-437BB378141C}" srcId="{B7BECC51-C1D5-416F-898C-C5B6EAD33EBA}" destId="{F813A43A-9BFB-4F3F-86BE-BA29235591F2}" srcOrd="0" destOrd="0" parTransId="{0A529B78-9367-4A0E-8962-4F3375E83EF8}" sibTransId="{6DC4BC46-A62F-4D82-B30F-94F45C8F1075}"/>
    <dgm:cxn modelId="{352863B3-9912-4392-958E-569FA9111AEA}" srcId="{5DFD593C-ADE1-476A-AA32-155348A2E080}" destId="{5D08BDEB-2854-408F-B7B1-82822D2F74CB}" srcOrd="2" destOrd="0" parTransId="{CBC664D6-4C91-4E06-9DCD-912C92B82ED5}" sibTransId="{79E9AFEA-DF70-4AB4-A5F7-06F24603E0F1}"/>
    <dgm:cxn modelId="{E153FDB7-4D55-419F-8C93-469AE0F1EE82}" srcId="{C9B5A810-A2F9-4D35-A428-26D71A74F46D}" destId="{EE1B7146-A694-4B37-A324-044CDC256BA7}" srcOrd="0" destOrd="0" parTransId="{A2407B27-8D18-480A-A7A9-63A34485CA53}" sibTransId="{0D1E21C6-95F5-4D3E-A359-9B14E8C02388}"/>
    <dgm:cxn modelId="{679184BA-871A-4A74-88B1-908068A8259F}" type="presOf" srcId="{EE1B7146-A694-4B37-A324-044CDC256BA7}" destId="{F0D1A888-7289-4F99-8A11-A72A844B4728}" srcOrd="0" destOrd="0" presId="urn:microsoft.com/office/officeart/2005/8/layout/hList1"/>
    <dgm:cxn modelId="{C2E1B0C6-D619-497C-BF8D-35E73BFD650A}" type="presOf" srcId="{5BB2A8E3-700F-4226-A1B7-56EEE914CDAA}" destId="{17A69C6C-6226-4100-8F44-FBD1318C7AB9}" srcOrd="0" destOrd="2" presId="urn:microsoft.com/office/officeart/2005/8/layout/hList1"/>
    <dgm:cxn modelId="{2285DFCC-1969-413A-8EC6-BD84F56A04F8}" type="presOf" srcId="{5DFD593C-ADE1-476A-AA32-155348A2E080}" destId="{8E71EB3C-FA92-48CD-AEBF-F061192062BB}" srcOrd="0" destOrd="0" presId="urn:microsoft.com/office/officeart/2005/8/layout/hList1"/>
    <dgm:cxn modelId="{8C5CA0E4-D19D-4999-86DD-D77F7800A2BE}" srcId="{B7BECC51-C1D5-416F-898C-C5B6EAD33EBA}" destId="{444972DD-B0DC-4123-BB68-C4D9BEE428F9}" srcOrd="3" destOrd="0" parTransId="{DAB2278F-2727-47A0-80F3-A84B6EC5595E}" sibTransId="{05DAFFBB-D03F-4F28-802B-F942D5F2231C}"/>
    <dgm:cxn modelId="{E83169E7-4C43-4AB6-9E9A-BEDD6FDDE24A}" type="presOf" srcId="{B7BECC51-C1D5-416F-898C-C5B6EAD33EBA}" destId="{AA45DE88-7FE0-4F20-874A-65C0D7995D21}" srcOrd="0" destOrd="0" presId="urn:microsoft.com/office/officeart/2005/8/layout/hList1"/>
    <dgm:cxn modelId="{051F77ED-D287-405C-BF19-649C14E62D76}" type="presOf" srcId="{1D4B4A34-C60A-41B7-8BBF-A90BC543BCA6}" destId="{F0D1A888-7289-4F99-8A11-A72A844B4728}" srcOrd="0" destOrd="2" presId="urn:microsoft.com/office/officeart/2005/8/layout/hList1"/>
    <dgm:cxn modelId="{FB6136F6-C366-49C7-88D9-6F58C9A402BF}" srcId="{EA99F24B-6D3F-452A-B49D-8CC0A040B9EB}" destId="{B7BECC51-C1D5-416F-898C-C5B6EAD33EBA}" srcOrd="2" destOrd="0" parTransId="{00369A58-76F2-42BC-8431-F0DAAE58B814}" sibTransId="{616EF353-DC85-4DAB-9AB4-08B42790112F}"/>
    <dgm:cxn modelId="{8DF162FC-1DE7-4211-AA99-820F9D3AE0A1}" srcId="{B7BECC51-C1D5-416F-898C-C5B6EAD33EBA}" destId="{E3EE47B1-69F8-443F-812D-FA18302E2DAA}" srcOrd="5" destOrd="0" parTransId="{424B1497-34C3-4CAC-9C03-CA54C40A61AF}" sibTransId="{551D5093-FE27-4A53-A063-C878BA3DEFFF}"/>
    <dgm:cxn modelId="{C23924B6-F61F-4418-87E5-BBE4595A7C0C}" type="presParOf" srcId="{49E5ECC0-60D2-42F9-A113-1168CB996E5E}" destId="{1EE6C1B8-83E7-48E2-A5FB-7C85722BB04C}" srcOrd="0" destOrd="0" presId="urn:microsoft.com/office/officeart/2005/8/layout/hList1"/>
    <dgm:cxn modelId="{00493BCE-9626-4785-B260-80251FF559F0}" type="presParOf" srcId="{1EE6C1B8-83E7-48E2-A5FB-7C85722BB04C}" destId="{8E71EB3C-FA92-48CD-AEBF-F061192062BB}" srcOrd="0" destOrd="0" presId="urn:microsoft.com/office/officeart/2005/8/layout/hList1"/>
    <dgm:cxn modelId="{B7007054-D744-480A-AD33-D4314AE11779}" type="presParOf" srcId="{1EE6C1B8-83E7-48E2-A5FB-7C85722BB04C}" destId="{87C9AD4D-48BD-42CB-B3C2-317FD0BA91A1}" srcOrd="1" destOrd="0" presId="urn:microsoft.com/office/officeart/2005/8/layout/hList1"/>
    <dgm:cxn modelId="{04163640-5E83-4E86-B492-0457BF5B831B}" type="presParOf" srcId="{49E5ECC0-60D2-42F9-A113-1168CB996E5E}" destId="{1D8DEEF5-450E-4994-86D3-5719297AAFE4}" srcOrd="1" destOrd="0" presId="urn:microsoft.com/office/officeart/2005/8/layout/hList1"/>
    <dgm:cxn modelId="{D9E53A59-CAFB-46E4-B3D7-308F027DADDD}" type="presParOf" srcId="{49E5ECC0-60D2-42F9-A113-1168CB996E5E}" destId="{E295E3BD-AFB0-4486-A359-D28B0F79BA3C}" srcOrd="2" destOrd="0" presId="urn:microsoft.com/office/officeart/2005/8/layout/hList1"/>
    <dgm:cxn modelId="{376CCC55-3364-4DF7-BCDC-7ECF672111C5}" type="presParOf" srcId="{E295E3BD-AFB0-4486-A359-D28B0F79BA3C}" destId="{40799997-B6B3-4C20-A9A9-861B6A8BEBBF}" srcOrd="0" destOrd="0" presId="urn:microsoft.com/office/officeart/2005/8/layout/hList1"/>
    <dgm:cxn modelId="{324DB6A5-AF84-4DB2-8220-420750DC4DF7}" type="presParOf" srcId="{E295E3BD-AFB0-4486-A359-D28B0F79BA3C}" destId="{F0D1A888-7289-4F99-8A11-A72A844B4728}" srcOrd="1" destOrd="0" presId="urn:microsoft.com/office/officeart/2005/8/layout/hList1"/>
    <dgm:cxn modelId="{4E51D896-E62C-4EBF-A864-ED6171C5A7BD}" type="presParOf" srcId="{49E5ECC0-60D2-42F9-A113-1168CB996E5E}" destId="{9D6A8AEE-EBBB-483F-BFC8-07DC98BC4EF3}" srcOrd="3" destOrd="0" presId="urn:microsoft.com/office/officeart/2005/8/layout/hList1"/>
    <dgm:cxn modelId="{6C34DC58-4376-4C6B-98FF-CB7665E090A0}" type="presParOf" srcId="{49E5ECC0-60D2-42F9-A113-1168CB996E5E}" destId="{71282096-B1F8-40BA-A13D-B807A1C40360}" srcOrd="4" destOrd="0" presId="urn:microsoft.com/office/officeart/2005/8/layout/hList1"/>
    <dgm:cxn modelId="{54451618-0121-47C8-A318-F0E923A0DF1A}" type="presParOf" srcId="{71282096-B1F8-40BA-A13D-B807A1C40360}" destId="{AA45DE88-7FE0-4F20-874A-65C0D7995D21}" srcOrd="0" destOrd="0" presId="urn:microsoft.com/office/officeart/2005/8/layout/hList1"/>
    <dgm:cxn modelId="{FBC81BF3-7B3D-44BE-B00F-7F6304C56D81}" type="presParOf" srcId="{71282096-B1F8-40BA-A13D-B807A1C40360}" destId="{17A69C6C-6226-4100-8F44-FBD1318C7AB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A99F24B-6D3F-452A-B49D-8CC0A040B9E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DFD593C-ADE1-476A-AA32-155348A2E080}">
      <dgm:prSet phldrT="[Text]"/>
      <dgm:spPr/>
      <dgm:t>
        <a:bodyPr/>
        <a:lstStyle/>
        <a:p>
          <a:r>
            <a:rPr lang="cs-CZ" dirty="0"/>
            <a:t>Rezervy</a:t>
          </a:r>
        </a:p>
      </dgm:t>
    </dgm:pt>
    <dgm:pt modelId="{81D6EA3D-8C42-4231-8EC1-21A2E2DF9E94}" type="parTrans" cxnId="{7CF93550-AFBC-4EF3-AD46-345DF24B12AB}">
      <dgm:prSet/>
      <dgm:spPr/>
      <dgm:t>
        <a:bodyPr/>
        <a:lstStyle/>
        <a:p>
          <a:endParaRPr lang="cs-CZ"/>
        </a:p>
      </dgm:t>
    </dgm:pt>
    <dgm:pt modelId="{01654EAE-F0B4-4360-A3A7-1AB3D569BA1B}" type="sibTrans" cxnId="{7CF93550-AFBC-4EF3-AD46-345DF24B12AB}">
      <dgm:prSet/>
      <dgm:spPr/>
      <dgm:t>
        <a:bodyPr/>
        <a:lstStyle/>
        <a:p>
          <a:endParaRPr lang="cs-CZ"/>
        </a:p>
      </dgm:t>
    </dgm:pt>
    <dgm:pt modelId="{BE85A6F3-02B4-4FB0-98C7-88140A938C9F}">
      <dgm:prSet phldrT="[Text]"/>
      <dgm:spPr/>
      <dgm:t>
        <a:bodyPr/>
        <a:lstStyle/>
        <a:p>
          <a:r>
            <a:rPr lang="cs-CZ" sz="2100" dirty="0"/>
            <a:t>Účelové</a:t>
          </a:r>
        </a:p>
      </dgm:t>
    </dgm:pt>
    <dgm:pt modelId="{DEAD81A9-8B46-41A3-9C8B-1CAD0EAEEABF}" type="parTrans" cxnId="{C8FCB759-E700-43A6-83B4-A78F9370AAD0}">
      <dgm:prSet/>
      <dgm:spPr/>
      <dgm:t>
        <a:bodyPr/>
        <a:lstStyle/>
        <a:p>
          <a:endParaRPr lang="cs-CZ"/>
        </a:p>
      </dgm:t>
    </dgm:pt>
    <dgm:pt modelId="{12F3BFA1-267A-4F99-98D5-08D11FFA7253}" type="sibTrans" cxnId="{C8FCB759-E700-43A6-83B4-A78F9370AAD0}">
      <dgm:prSet/>
      <dgm:spPr/>
      <dgm:t>
        <a:bodyPr/>
        <a:lstStyle/>
        <a:p>
          <a:endParaRPr lang="cs-CZ"/>
        </a:p>
      </dgm:t>
    </dgm:pt>
    <dgm:pt modelId="{C9B5A810-A2F9-4D35-A428-26D71A74F46D}">
      <dgm:prSet phldrT="[Text]"/>
      <dgm:spPr/>
      <dgm:t>
        <a:bodyPr/>
        <a:lstStyle/>
        <a:p>
          <a:r>
            <a:rPr lang="cs-CZ" dirty="0"/>
            <a:t>Závazky</a:t>
          </a:r>
        </a:p>
      </dgm:t>
    </dgm:pt>
    <dgm:pt modelId="{76ED165B-BAF1-4ECB-B4DA-FF172A59CA6A}" type="parTrans" cxnId="{6B03FE07-7DBC-4F39-93E5-94F1DFF91CBC}">
      <dgm:prSet/>
      <dgm:spPr/>
      <dgm:t>
        <a:bodyPr/>
        <a:lstStyle/>
        <a:p>
          <a:endParaRPr lang="cs-CZ"/>
        </a:p>
      </dgm:t>
    </dgm:pt>
    <dgm:pt modelId="{AF5059CF-867A-4F4E-A367-B91357D4E22B}" type="sibTrans" cxnId="{6B03FE07-7DBC-4F39-93E5-94F1DFF91CBC}">
      <dgm:prSet/>
      <dgm:spPr/>
      <dgm:t>
        <a:bodyPr/>
        <a:lstStyle/>
        <a:p>
          <a:endParaRPr lang="cs-CZ"/>
        </a:p>
      </dgm:t>
    </dgm:pt>
    <dgm:pt modelId="{EE1B7146-A694-4B37-A324-044CDC256BA7}">
      <dgm:prSet phldrT="[Text]" custT="1"/>
      <dgm:spPr/>
      <dgm:t>
        <a:bodyPr/>
        <a:lstStyle/>
        <a:p>
          <a:r>
            <a:rPr lang="cs-CZ" sz="2100" dirty="0"/>
            <a:t>Z obchodního styku</a:t>
          </a:r>
        </a:p>
      </dgm:t>
    </dgm:pt>
    <dgm:pt modelId="{A2407B27-8D18-480A-A7A9-63A34485CA53}" type="parTrans" cxnId="{E153FDB7-4D55-419F-8C93-469AE0F1EE82}">
      <dgm:prSet/>
      <dgm:spPr/>
      <dgm:t>
        <a:bodyPr/>
        <a:lstStyle/>
        <a:p>
          <a:endParaRPr lang="cs-CZ"/>
        </a:p>
      </dgm:t>
    </dgm:pt>
    <dgm:pt modelId="{0D1E21C6-95F5-4D3E-A359-9B14E8C02388}" type="sibTrans" cxnId="{E153FDB7-4D55-419F-8C93-469AE0F1EE82}">
      <dgm:prSet/>
      <dgm:spPr/>
      <dgm:t>
        <a:bodyPr/>
        <a:lstStyle/>
        <a:p>
          <a:endParaRPr lang="cs-CZ"/>
        </a:p>
      </dgm:t>
    </dgm:pt>
    <dgm:pt modelId="{5D08BDEB-2854-408F-B7B1-82822D2F74CB}">
      <dgm:prSet phldrT="[Text]"/>
      <dgm:spPr/>
      <dgm:t>
        <a:bodyPr/>
        <a:lstStyle/>
        <a:p>
          <a:r>
            <a:rPr lang="cs-CZ" sz="2100" dirty="0"/>
            <a:t>Obecné</a:t>
          </a:r>
        </a:p>
      </dgm:t>
    </dgm:pt>
    <dgm:pt modelId="{CBC664D6-4C91-4E06-9DCD-912C92B82ED5}" type="parTrans" cxnId="{352863B3-9912-4392-958E-569FA9111AEA}">
      <dgm:prSet/>
      <dgm:spPr/>
      <dgm:t>
        <a:bodyPr/>
        <a:lstStyle/>
        <a:p>
          <a:endParaRPr lang="cs-CZ"/>
        </a:p>
      </dgm:t>
    </dgm:pt>
    <dgm:pt modelId="{79E9AFEA-DF70-4AB4-A5F7-06F24603E0F1}" type="sibTrans" cxnId="{352863B3-9912-4392-958E-569FA9111AEA}">
      <dgm:prSet/>
      <dgm:spPr/>
      <dgm:t>
        <a:bodyPr/>
        <a:lstStyle/>
        <a:p>
          <a:endParaRPr lang="cs-CZ"/>
        </a:p>
      </dgm:t>
    </dgm:pt>
    <dgm:pt modelId="{A8F211DA-7A72-43F7-81EE-BC104C05DF1B}">
      <dgm:prSet phldrT="[Text]" custT="1"/>
      <dgm:spPr/>
      <dgm:t>
        <a:bodyPr/>
        <a:lstStyle/>
        <a:p>
          <a:r>
            <a:rPr lang="cs-CZ" sz="2100" dirty="0"/>
            <a:t>Zaměstnanci</a:t>
          </a:r>
        </a:p>
      </dgm:t>
    </dgm:pt>
    <dgm:pt modelId="{5ABAE6D2-816C-4EA2-84EF-819A1C37F05B}" type="parTrans" cxnId="{9C0BCA73-4136-48C9-8401-503990B62278}">
      <dgm:prSet/>
      <dgm:spPr/>
      <dgm:t>
        <a:bodyPr/>
        <a:lstStyle/>
        <a:p>
          <a:endParaRPr lang="cs-CZ"/>
        </a:p>
      </dgm:t>
    </dgm:pt>
    <dgm:pt modelId="{9D039E81-01D2-4082-8277-D423C32192E4}" type="sibTrans" cxnId="{9C0BCA73-4136-48C9-8401-503990B62278}">
      <dgm:prSet/>
      <dgm:spPr/>
      <dgm:t>
        <a:bodyPr/>
        <a:lstStyle/>
        <a:p>
          <a:endParaRPr lang="cs-CZ"/>
        </a:p>
      </dgm:t>
    </dgm:pt>
    <dgm:pt modelId="{F151032A-BC20-4FC2-8D10-4B3200389443}">
      <dgm:prSet phldrT="[Text]" custT="1"/>
      <dgm:spPr/>
      <dgm:t>
        <a:bodyPr/>
        <a:lstStyle/>
        <a:p>
          <a:r>
            <a:rPr lang="cs-CZ" sz="2100" dirty="0"/>
            <a:t>Stát  </a:t>
          </a:r>
        </a:p>
      </dgm:t>
    </dgm:pt>
    <dgm:pt modelId="{CE08ABBE-5261-439B-8B8D-A9FB0B668823}" type="parTrans" cxnId="{E67314D1-B110-482E-92C2-6F04DD4758B9}">
      <dgm:prSet/>
      <dgm:spPr/>
      <dgm:t>
        <a:bodyPr/>
        <a:lstStyle/>
        <a:p>
          <a:endParaRPr lang="cs-CZ"/>
        </a:p>
      </dgm:t>
    </dgm:pt>
    <dgm:pt modelId="{25C187D4-1449-4A32-A3B0-554F384F1037}" type="sibTrans" cxnId="{E67314D1-B110-482E-92C2-6F04DD4758B9}">
      <dgm:prSet/>
      <dgm:spPr/>
      <dgm:t>
        <a:bodyPr/>
        <a:lstStyle/>
        <a:p>
          <a:endParaRPr lang="cs-CZ"/>
        </a:p>
      </dgm:t>
    </dgm:pt>
    <dgm:pt modelId="{405D7D6A-F10C-43EA-9B1D-82D0031EE43E}">
      <dgm:prSet phldrT="[Text]" custT="1"/>
      <dgm:spPr/>
      <dgm:t>
        <a:bodyPr/>
        <a:lstStyle/>
        <a:p>
          <a:r>
            <a:rPr lang="cs-CZ" sz="1800" dirty="0"/>
            <a:t>Opravy DHM</a:t>
          </a:r>
        </a:p>
      </dgm:t>
    </dgm:pt>
    <dgm:pt modelId="{57A5101D-AC2A-440B-B0A0-E10E7232AAB0}" type="parTrans" cxnId="{CAE2AE03-FB57-491B-BAC3-3A6674FD952E}">
      <dgm:prSet/>
      <dgm:spPr/>
      <dgm:t>
        <a:bodyPr/>
        <a:lstStyle/>
        <a:p>
          <a:endParaRPr lang="cs-CZ"/>
        </a:p>
      </dgm:t>
    </dgm:pt>
    <dgm:pt modelId="{FB38EE9B-F197-4D93-8246-E539B9019D82}" type="sibTrans" cxnId="{CAE2AE03-FB57-491B-BAC3-3A6674FD952E}">
      <dgm:prSet/>
      <dgm:spPr/>
      <dgm:t>
        <a:bodyPr/>
        <a:lstStyle/>
        <a:p>
          <a:endParaRPr lang="cs-CZ"/>
        </a:p>
      </dgm:t>
    </dgm:pt>
    <dgm:pt modelId="{C6715348-46EF-4C63-B361-0D26155BC6CF}">
      <dgm:prSet phldrT="[Text]" custT="1"/>
      <dgm:spPr/>
      <dgm:t>
        <a:bodyPr/>
        <a:lstStyle/>
        <a:p>
          <a:r>
            <a:rPr lang="cs-CZ" sz="1800" dirty="0"/>
            <a:t>DPPO</a:t>
          </a:r>
        </a:p>
      </dgm:t>
    </dgm:pt>
    <dgm:pt modelId="{C264B041-3824-44B5-A668-6DAF70AC977D}" type="parTrans" cxnId="{78E311D6-4C6A-41B0-B7E0-088F92DE3FCE}">
      <dgm:prSet/>
      <dgm:spPr/>
      <dgm:t>
        <a:bodyPr/>
        <a:lstStyle/>
        <a:p>
          <a:endParaRPr lang="cs-CZ"/>
        </a:p>
      </dgm:t>
    </dgm:pt>
    <dgm:pt modelId="{CE6FBF2C-F5EA-43B6-9B14-DBA32782008B}" type="sibTrans" cxnId="{78E311D6-4C6A-41B0-B7E0-088F92DE3FCE}">
      <dgm:prSet/>
      <dgm:spPr/>
      <dgm:t>
        <a:bodyPr/>
        <a:lstStyle/>
        <a:p>
          <a:endParaRPr lang="cs-CZ"/>
        </a:p>
      </dgm:t>
    </dgm:pt>
    <dgm:pt modelId="{28154BF4-FA2C-480A-88AB-5624E0BDCC39}">
      <dgm:prSet phldrT="[Text]" custT="1"/>
      <dgm:spPr/>
      <dgm:t>
        <a:bodyPr/>
        <a:lstStyle/>
        <a:p>
          <a:r>
            <a:rPr lang="cs-CZ" sz="1800" dirty="0"/>
            <a:t>Podnikatelské riziko</a:t>
          </a:r>
        </a:p>
      </dgm:t>
    </dgm:pt>
    <dgm:pt modelId="{7C6CBCFB-5A20-41AD-B619-9D4772B1D6BB}" type="parTrans" cxnId="{6D2D3843-0A6D-413E-B425-1B8E3B734E11}">
      <dgm:prSet/>
      <dgm:spPr/>
      <dgm:t>
        <a:bodyPr/>
        <a:lstStyle/>
        <a:p>
          <a:endParaRPr lang="cs-CZ"/>
        </a:p>
      </dgm:t>
    </dgm:pt>
    <dgm:pt modelId="{CE45A156-FE21-40AB-A195-725A6D9F83EF}" type="sibTrans" cxnId="{6D2D3843-0A6D-413E-B425-1B8E3B734E11}">
      <dgm:prSet/>
      <dgm:spPr/>
      <dgm:t>
        <a:bodyPr/>
        <a:lstStyle/>
        <a:p>
          <a:endParaRPr lang="cs-CZ"/>
        </a:p>
      </dgm:t>
    </dgm:pt>
    <dgm:pt modelId="{1799F96E-46F1-43BB-9C33-95AF52516B6F}">
      <dgm:prSet phldrT="[Text]" custT="1"/>
      <dgm:spPr/>
      <dgm:t>
        <a:bodyPr/>
        <a:lstStyle/>
        <a:p>
          <a:r>
            <a:rPr lang="cs-CZ" sz="2100" dirty="0"/>
            <a:t>Bankovní úvěry</a:t>
          </a:r>
        </a:p>
      </dgm:t>
    </dgm:pt>
    <dgm:pt modelId="{F65AE4F1-4F10-4B3C-A534-F3620EA98BAB}" type="parTrans" cxnId="{862D7D19-86F2-46EF-BA1F-FAEE0700D661}">
      <dgm:prSet/>
      <dgm:spPr/>
      <dgm:t>
        <a:bodyPr/>
        <a:lstStyle/>
        <a:p>
          <a:endParaRPr lang="cs-CZ"/>
        </a:p>
      </dgm:t>
    </dgm:pt>
    <dgm:pt modelId="{91FB65C3-D4D6-4720-A987-99349F72F8C9}" type="sibTrans" cxnId="{862D7D19-86F2-46EF-BA1F-FAEE0700D661}">
      <dgm:prSet/>
      <dgm:spPr/>
      <dgm:t>
        <a:bodyPr/>
        <a:lstStyle/>
        <a:p>
          <a:endParaRPr lang="cs-CZ"/>
        </a:p>
      </dgm:t>
    </dgm:pt>
    <dgm:pt modelId="{2110E323-98FE-4482-B69D-1650156FE69F}">
      <dgm:prSet phldrT="[Text]" custT="1"/>
      <dgm:spPr/>
      <dgm:t>
        <a:bodyPr/>
        <a:lstStyle/>
        <a:p>
          <a:r>
            <a:rPr lang="cs-CZ" sz="2100" dirty="0"/>
            <a:t>Dlouhodobé vs. Krátkodobé</a:t>
          </a:r>
        </a:p>
      </dgm:t>
    </dgm:pt>
    <dgm:pt modelId="{AC5A7982-1CA3-4B2D-BDA5-95958223751A}" type="parTrans" cxnId="{7ABB656C-56CF-4117-B06E-CED570FB1C1E}">
      <dgm:prSet/>
      <dgm:spPr/>
      <dgm:t>
        <a:bodyPr/>
        <a:lstStyle/>
        <a:p>
          <a:endParaRPr lang="cs-CZ"/>
        </a:p>
      </dgm:t>
    </dgm:pt>
    <dgm:pt modelId="{BC3EEECE-D660-4D73-A873-238438799305}" type="sibTrans" cxnId="{7ABB656C-56CF-4117-B06E-CED570FB1C1E}">
      <dgm:prSet/>
      <dgm:spPr/>
      <dgm:t>
        <a:bodyPr/>
        <a:lstStyle/>
        <a:p>
          <a:endParaRPr lang="cs-CZ"/>
        </a:p>
      </dgm:t>
    </dgm:pt>
    <dgm:pt modelId="{49E5ECC0-60D2-42F9-A113-1168CB996E5E}" type="pres">
      <dgm:prSet presAssocID="{EA99F24B-6D3F-452A-B49D-8CC0A040B9EB}" presName="Name0" presStyleCnt="0">
        <dgm:presLayoutVars>
          <dgm:dir/>
          <dgm:animLvl val="lvl"/>
          <dgm:resizeHandles val="exact"/>
        </dgm:presLayoutVars>
      </dgm:prSet>
      <dgm:spPr/>
    </dgm:pt>
    <dgm:pt modelId="{1EE6C1B8-83E7-48E2-A5FB-7C85722BB04C}" type="pres">
      <dgm:prSet presAssocID="{5DFD593C-ADE1-476A-AA32-155348A2E080}" presName="composite" presStyleCnt="0"/>
      <dgm:spPr/>
    </dgm:pt>
    <dgm:pt modelId="{8E71EB3C-FA92-48CD-AEBF-F061192062BB}" type="pres">
      <dgm:prSet presAssocID="{5DFD593C-ADE1-476A-AA32-155348A2E080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87C9AD4D-48BD-42CB-B3C2-317FD0BA91A1}" type="pres">
      <dgm:prSet presAssocID="{5DFD593C-ADE1-476A-AA32-155348A2E080}" presName="desTx" presStyleLbl="alignAccFollowNode1" presStyleIdx="0" presStyleCnt="2" custLinFactNeighborX="-19891">
        <dgm:presLayoutVars>
          <dgm:bulletEnabled val="1"/>
        </dgm:presLayoutVars>
      </dgm:prSet>
      <dgm:spPr/>
    </dgm:pt>
    <dgm:pt modelId="{1D8DEEF5-450E-4994-86D3-5719297AAFE4}" type="pres">
      <dgm:prSet presAssocID="{01654EAE-F0B4-4360-A3A7-1AB3D569BA1B}" presName="space" presStyleCnt="0"/>
      <dgm:spPr/>
    </dgm:pt>
    <dgm:pt modelId="{E295E3BD-AFB0-4486-A359-D28B0F79BA3C}" type="pres">
      <dgm:prSet presAssocID="{C9B5A810-A2F9-4D35-A428-26D71A74F46D}" presName="composite" presStyleCnt="0"/>
      <dgm:spPr/>
    </dgm:pt>
    <dgm:pt modelId="{40799997-B6B3-4C20-A9A9-861B6A8BEBBF}" type="pres">
      <dgm:prSet presAssocID="{C9B5A810-A2F9-4D35-A428-26D71A74F46D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F0D1A888-7289-4F99-8A11-A72A844B4728}" type="pres">
      <dgm:prSet presAssocID="{C9B5A810-A2F9-4D35-A428-26D71A74F46D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CAE2AE03-FB57-491B-BAC3-3A6674FD952E}" srcId="{BE85A6F3-02B4-4FB0-98C7-88140A938C9F}" destId="{405D7D6A-F10C-43EA-9B1D-82D0031EE43E}" srcOrd="0" destOrd="0" parTransId="{57A5101D-AC2A-440B-B0A0-E10E7232AAB0}" sibTransId="{FB38EE9B-F197-4D93-8246-E539B9019D82}"/>
    <dgm:cxn modelId="{6B03FE07-7DBC-4F39-93E5-94F1DFF91CBC}" srcId="{EA99F24B-6D3F-452A-B49D-8CC0A040B9EB}" destId="{C9B5A810-A2F9-4D35-A428-26D71A74F46D}" srcOrd="1" destOrd="0" parTransId="{76ED165B-BAF1-4ECB-B4DA-FF172A59CA6A}" sibTransId="{AF5059CF-867A-4F4E-A367-B91357D4E22B}"/>
    <dgm:cxn modelId="{2CF0E008-19DA-450F-B6A9-250D8DB2DF60}" type="presOf" srcId="{405D7D6A-F10C-43EA-9B1D-82D0031EE43E}" destId="{87C9AD4D-48BD-42CB-B3C2-317FD0BA91A1}" srcOrd="0" destOrd="1" presId="urn:microsoft.com/office/officeart/2005/8/layout/hList1"/>
    <dgm:cxn modelId="{36084D16-304D-47B3-853D-5E9A22998DE7}" type="presOf" srcId="{A8F211DA-7A72-43F7-81EE-BC104C05DF1B}" destId="{F0D1A888-7289-4F99-8A11-A72A844B4728}" srcOrd="0" destOrd="2" presId="urn:microsoft.com/office/officeart/2005/8/layout/hList1"/>
    <dgm:cxn modelId="{862D7D19-86F2-46EF-BA1F-FAEE0700D661}" srcId="{C9B5A810-A2F9-4D35-A428-26D71A74F46D}" destId="{1799F96E-46F1-43BB-9C33-95AF52516B6F}" srcOrd="4" destOrd="0" parTransId="{F65AE4F1-4F10-4B3C-A534-F3620EA98BAB}" sibTransId="{91FB65C3-D4D6-4720-A987-99349F72F8C9}"/>
    <dgm:cxn modelId="{C5490A26-A4D3-4828-9415-1BFE4184F64B}" type="presOf" srcId="{F151032A-BC20-4FC2-8D10-4B3200389443}" destId="{F0D1A888-7289-4F99-8A11-A72A844B4728}" srcOrd="0" destOrd="3" presId="urn:microsoft.com/office/officeart/2005/8/layout/hList1"/>
    <dgm:cxn modelId="{1C7E5835-399F-4B05-A1C8-439890AB69A3}" type="presOf" srcId="{BE85A6F3-02B4-4FB0-98C7-88140A938C9F}" destId="{87C9AD4D-48BD-42CB-B3C2-317FD0BA91A1}" srcOrd="0" destOrd="0" presId="urn:microsoft.com/office/officeart/2005/8/layout/hList1"/>
    <dgm:cxn modelId="{2635205D-09E4-474E-999E-FCE652ECF436}" type="presOf" srcId="{5D08BDEB-2854-408F-B7B1-82822D2F74CB}" destId="{87C9AD4D-48BD-42CB-B3C2-317FD0BA91A1}" srcOrd="0" destOrd="3" presId="urn:microsoft.com/office/officeart/2005/8/layout/hList1"/>
    <dgm:cxn modelId="{022F855F-7A3F-4DA5-8BDC-DC6314A23EDB}" type="presOf" srcId="{28154BF4-FA2C-480A-88AB-5624E0BDCC39}" destId="{87C9AD4D-48BD-42CB-B3C2-317FD0BA91A1}" srcOrd="0" destOrd="4" presId="urn:microsoft.com/office/officeart/2005/8/layout/hList1"/>
    <dgm:cxn modelId="{6D2D3843-0A6D-413E-B425-1B8E3B734E11}" srcId="{5D08BDEB-2854-408F-B7B1-82822D2F74CB}" destId="{28154BF4-FA2C-480A-88AB-5624E0BDCC39}" srcOrd="0" destOrd="0" parTransId="{7C6CBCFB-5A20-41AD-B619-9D4772B1D6BB}" sibTransId="{CE45A156-FE21-40AB-A195-725A6D9F83EF}"/>
    <dgm:cxn modelId="{E95ABB67-5538-4691-819B-4AC764DF3E53}" type="presOf" srcId="{1799F96E-46F1-43BB-9C33-95AF52516B6F}" destId="{F0D1A888-7289-4F99-8A11-A72A844B4728}" srcOrd="0" destOrd="4" presId="urn:microsoft.com/office/officeart/2005/8/layout/hList1"/>
    <dgm:cxn modelId="{7ABB656C-56CF-4117-B06E-CED570FB1C1E}" srcId="{C9B5A810-A2F9-4D35-A428-26D71A74F46D}" destId="{2110E323-98FE-4482-B69D-1650156FE69F}" srcOrd="0" destOrd="0" parTransId="{AC5A7982-1CA3-4B2D-BDA5-95958223751A}" sibTransId="{BC3EEECE-D660-4D73-A873-238438799305}"/>
    <dgm:cxn modelId="{7CF93550-AFBC-4EF3-AD46-345DF24B12AB}" srcId="{EA99F24B-6D3F-452A-B49D-8CC0A040B9EB}" destId="{5DFD593C-ADE1-476A-AA32-155348A2E080}" srcOrd="0" destOrd="0" parTransId="{81D6EA3D-8C42-4231-8EC1-21A2E2DF9E94}" sibTransId="{01654EAE-F0B4-4360-A3A7-1AB3D569BA1B}"/>
    <dgm:cxn modelId="{9C0BCA73-4136-48C9-8401-503990B62278}" srcId="{C9B5A810-A2F9-4D35-A428-26D71A74F46D}" destId="{A8F211DA-7A72-43F7-81EE-BC104C05DF1B}" srcOrd="2" destOrd="0" parTransId="{5ABAE6D2-816C-4EA2-84EF-819A1C37F05B}" sibTransId="{9D039E81-01D2-4082-8277-D423C32192E4}"/>
    <dgm:cxn modelId="{2DF0BC77-F715-4883-BC9E-4B37B6C2DA6A}" type="presOf" srcId="{C9B5A810-A2F9-4D35-A428-26D71A74F46D}" destId="{40799997-B6B3-4C20-A9A9-861B6A8BEBBF}" srcOrd="0" destOrd="0" presId="urn:microsoft.com/office/officeart/2005/8/layout/hList1"/>
    <dgm:cxn modelId="{C8FCB759-E700-43A6-83B4-A78F9370AAD0}" srcId="{5DFD593C-ADE1-476A-AA32-155348A2E080}" destId="{BE85A6F3-02B4-4FB0-98C7-88140A938C9F}" srcOrd="0" destOrd="0" parTransId="{DEAD81A9-8B46-41A3-9C8B-1CAD0EAEEABF}" sibTransId="{12F3BFA1-267A-4F99-98D5-08D11FFA7253}"/>
    <dgm:cxn modelId="{B0E66A8D-FB65-47CF-A851-04061AA4B59A}" type="presOf" srcId="{EA99F24B-6D3F-452A-B49D-8CC0A040B9EB}" destId="{49E5ECC0-60D2-42F9-A113-1168CB996E5E}" srcOrd="0" destOrd="0" presId="urn:microsoft.com/office/officeart/2005/8/layout/hList1"/>
    <dgm:cxn modelId="{352863B3-9912-4392-958E-569FA9111AEA}" srcId="{5DFD593C-ADE1-476A-AA32-155348A2E080}" destId="{5D08BDEB-2854-408F-B7B1-82822D2F74CB}" srcOrd="1" destOrd="0" parTransId="{CBC664D6-4C91-4E06-9DCD-912C92B82ED5}" sibTransId="{79E9AFEA-DF70-4AB4-A5F7-06F24603E0F1}"/>
    <dgm:cxn modelId="{E153FDB7-4D55-419F-8C93-469AE0F1EE82}" srcId="{C9B5A810-A2F9-4D35-A428-26D71A74F46D}" destId="{EE1B7146-A694-4B37-A324-044CDC256BA7}" srcOrd="1" destOrd="0" parTransId="{A2407B27-8D18-480A-A7A9-63A34485CA53}" sibTransId="{0D1E21C6-95F5-4D3E-A359-9B14E8C02388}"/>
    <dgm:cxn modelId="{679184BA-871A-4A74-88B1-908068A8259F}" type="presOf" srcId="{EE1B7146-A694-4B37-A324-044CDC256BA7}" destId="{F0D1A888-7289-4F99-8A11-A72A844B4728}" srcOrd="0" destOrd="1" presId="urn:microsoft.com/office/officeart/2005/8/layout/hList1"/>
    <dgm:cxn modelId="{2285DFCC-1969-413A-8EC6-BD84F56A04F8}" type="presOf" srcId="{5DFD593C-ADE1-476A-AA32-155348A2E080}" destId="{8E71EB3C-FA92-48CD-AEBF-F061192062BB}" srcOrd="0" destOrd="0" presId="urn:microsoft.com/office/officeart/2005/8/layout/hList1"/>
    <dgm:cxn modelId="{E67314D1-B110-482E-92C2-6F04DD4758B9}" srcId="{C9B5A810-A2F9-4D35-A428-26D71A74F46D}" destId="{F151032A-BC20-4FC2-8D10-4B3200389443}" srcOrd="3" destOrd="0" parTransId="{CE08ABBE-5261-439B-8B8D-A9FB0B668823}" sibTransId="{25C187D4-1449-4A32-A3B0-554F384F1037}"/>
    <dgm:cxn modelId="{78E311D6-4C6A-41B0-B7E0-088F92DE3FCE}" srcId="{BE85A6F3-02B4-4FB0-98C7-88140A938C9F}" destId="{C6715348-46EF-4C63-B361-0D26155BC6CF}" srcOrd="1" destOrd="0" parTransId="{C264B041-3824-44B5-A668-6DAF70AC977D}" sibTransId="{CE6FBF2C-F5EA-43B6-9B14-DBA32782008B}"/>
    <dgm:cxn modelId="{8D6742D8-C5DE-4DEE-BBC5-300F566D0E76}" type="presOf" srcId="{2110E323-98FE-4482-B69D-1650156FE69F}" destId="{F0D1A888-7289-4F99-8A11-A72A844B4728}" srcOrd="0" destOrd="0" presId="urn:microsoft.com/office/officeart/2005/8/layout/hList1"/>
    <dgm:cxn modelId="{15A264E7-6BA7-4C6C-B20E-45FA91B198EB}" type="presOf" srcId="{C6715348-46EF-4C63-B361-0D26155BC6CF}" destId="{87C9AD4D-48BD-42CB-B3C2-317FD0BA91A1}" srcOrd="0" destOrd="2" presId="urn:microsoft.com/office/officeart/2005/8/layout/hList1"/>
    <dgm:cxn modelId="{C23924B6-F61F-4418-87E5-BBE4595A7C0C}" type="presParOf" srcId="{49E5ECC0-60D2-42F9-A113-1168CB996E5E}" destId="{1EE6C1B8-83E7-48E2-A5FB-7C85722BB04C}" srcOrd="0" destOrd="0" presId="urn:microsoft.com/office/officeart/2005/8/layout/hList1"/>
    <dgm:cxn modelId="{00493BCE-9626-4785-B260-80251FF559F0}" type="presParOf" srcId="{1EE6C1B8-83E7-48E2-A5FB-7C85722BB04C}" destId="{8E71EB3C-FA92-48CD-AEBF-F061192062BB}" srcOrd="0" destOrd="0" presId="urn:microsoft.com/office/officeart/2005/8/layout/hList1"/>
    <dgm:cxn modelId="{B7007054-D744-480A-AD33-D4314AE11779}" type="presParOf" srcId="{1EE6C1B8-83E7-48E2-A5FB-7C85722BB04C}" destId="{87C9AD4D-48BD-42CB-B3C2-317FD0BA91A1}" srcOrd="1" destOrd="0" presId="urn:microsoft.com/office/officeart/2005/8/layout/hList1"/>
    <dgm:cxn modelId="{04163640-5E83-4E86-B492-0457BF5B831B}" type="presParOf" srcId="{49E5ECC0-60D2-42F9-A113-1168CB996E5E}" destId="{1D8DEEF5-450E-4994-86D3-5719297AAFE4}" srcOrd="1" destOrd="0" presId="urn:microsoft.com/office/officeart/2005/8/layout/hList1"/>
    <dgm:cxn modelId="{D9E53A59-CAFB-46E4-B3D7-308F027DADDD}" type="presParOf" srcId="{49E5ECC0-60D2-42F9-A113-1168CB996E5E}" destId="{E295E3BD-AFB0-4486-A359-D28B0F79BA3C}" srcOrd="2" destOrd="0" presId="urn:microsoft.com/office/officeart/2005/8/layout/hList1"/>
    <dgm:cxn modelId="{376CCC55-3364-4DF7-BCDC-7ECF672111C5}" type="presParOf" srcId="{E295E3BD-AFB0-4486-A359-D28B0F79BA3C}" destId="{40799997-B6B3-4C20-A9A9-861B6A8BEBBF}" srcOrd="0" destOrd="0" presId="urn:microsoft.com/office/officeart/2005/8/layout/hList1"/>
    <dgm:cxn modelId="{324DB6A5-AF84-4DB2-8220-420750DC4DF7}" type="presParOf" srcId="{E295E3BD-AFB0-4486-A359-D28B0F79BA3C}" destId="{F0D1A888-7289-4F99-8A11-A72A844B472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FA11D1-7EC5-47A7-A71F-5852EBC94B6A}">
      <dsp:nvSpPr>
        <dsp:cNvPr id="0" name=""/>
        <dsp:cNvSpPr/>
      </dsp:nvSpPr>
      <dsp:spPr>
        <a:xfrm>
          <a:off x="39" y="24391"/>
          <a:ext cx="3798093" cy="835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Aktiva</a:t>
          </a:r>
        </a:p>
      </dsp:txBody>
      <dsp:txXfrm>
        <a:off x="39" y="24391"/>
        <a:ext cx="3798093" cy="835200"/>
      </dsp:txXfrm>
    </dsp:sp>
    <dsp:sp modelId="{B9A035DB-37F2-433B-9CEC-70D76FF10A58}">
      <dsp:nvSpPr>
        <dsp:cNvPr id="0" name=""/>
        <dsp:cNvSpPr/>
      </dsp:nvSpPr>
      <dsp:spPr>
        <a:xfrm>
          <a:off x="39" y="859591"/>
          <a:ext cx="3798093" cy="12736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800" kern="1200" dirty="0"/>
            <a:t>Stálá aktiva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800" kern="1200" dirty="0"/>
            <a:t>Oběžná aktiva</a:t>
          </a:r>
        </a:p>
      </dsp:txBody>
      <dsp:txXfrm>
        <a:off x="39" y="859591"/>
        <a:ext cx="3798093" cy="1273680"/>
      </dsp:txXfrm>
    </dsp:sp>
    <dsp:sp modelId="{45FB3666-0F2B-4358-A252-B3583D1E5D0C}">
      <dsp:nvSpPr>
        <dsp:cNvPr id="0" name=""/>
        <dsp:cNvSpPr/>
      </dsp:nvSpPr>
      <dsp:spPr>
        <a:xfrm>
          <a:off x="4329866" y="24391"/>
          <a:ext cx="3798093" cy="835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Pasiva</a:t>
          </a:r>
        </a:p>
      </dsp:txBody>
      <dsp:txXfrm>
        <a:off x="4329866" y="24391"/>
        <a:ext cx="3798093" cy="835200"/>
      </dsp:txXfrm>
    </dsp:sp>
    <dsp:sp modelId="{B2121CDE-EC04-4490-AAEE-6060F67D45BB}">
      <dsp:nvSpPr>
        <dsp:cNvPr id="0" name=""/>
        <dsp:cNvSpPr/>
      </dsp:nvSpPr>
      <dsp:spPr>
        <a:xfrm>
          <a:off x="4329866" y="859591"/>
          <a:ext cx="3798093" cy="12736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800" kern="1200" dirty="0"/>
            <a:t>Vlastní kapitál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800" kern="1200" dirty="0"/>
            <a:t>Cizí zdroje</a:t>
          </a:r>
        </a:p>
      </dsp:txBody>
      <dsp:txXfrm>
        <a:off x="4329866" y="859591"/>
        <a:ext cx="3798093" cy="12736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5B4EFD-AD2C-4316-8D13-35C7DE7CC538}">
      <dsp:nvSpPr>
        <dsp:cNvPr id="0" name=""/>
        <dsp:cNvSpPr/>
      </dsp:nvSpPr>
      <dsp:spPr>
        <a:xfrm>
          <a:off x="6654220" y="1921971"/>
          <a:ext cx="1504134" cy="3579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909"/>
              </a:lnTo>
              <a:lnTo>
                <a:pt x="1504134" y="243909"/>
              </a:lnTo>
              <a:lnTo>
                <a:pt x="1504134" y="357915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31A878-34AE-46F0-A3D5-839FE02F11CB}">
      <dsp:nvSpPr>
        <dsp:cNvPr id="0" name=""/>
        <dsp:cNvSpPr/>
      </dsp:nvSpPr>
      <dsp:spPr>
        <a:xfrm>
          <a:off x="6608500" y="1921971"/>
          <a:ext cx="91440" cy="3579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7915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D8BB1F-1ACF-4A31-B3BE-BD8EF62410F0}">
      <dsp:nvSpPr>
        <dsp:cNvPr id="0" name=""/>
        <dsp:cNvSpPr/>
      </dsp:nvSpPr>
      <dsp:spPr>
        <a:xfrm>
          <a:off x="5150086" y="1921971"/>
          <a:ext cx="1504134" cy="357915"/>
        </a:xfrm>
        <a:custGeom>
          <a:avLst/>
          <a:gdLst/>
          <a:ahLst/>
          <a:cxnLst/>
          <a:rect l="0" t="0" r="0" b="0"/>
          <a:pathLst>
            <a:path>
              <a:moveTo>
                <a:pt x="1504134" y="0"/>
              </a:moveTo>
              <a:lnTo>
                <a:pt x="1504134" y="243909"/>
              </a:lnTo>
              <a:lnTo>
                <a:pt x="0" y="243909"/>
              </a:lnTo>
              <a:lnTo>
                <a:pt x="0" y="357915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D85533-DD76-4275-862E-8FF912FEC995}">
      <dsp:nvSpPr>
        <dsp:cNvPr id="0" name=""/>
        <dsp:cNvSpPr/>
      </dsp:nvSpPr>
      <dsp:spPr>
        <a:xfrm>
          <a:off x="4398018" y="782589"/>
          <a:ext cx="2256202" cy="3579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909"/>
              </a:lnTo>
              <a:lnTo>
                <a:pt x="2256202" y="243909"/>
              </a:lnTo>
              <a:lnTo>
                <a:pt x="2256202" y="35791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E9FE31-5309-4A7A-BEEE-EB4A1D72C5FB}">
      <dsp:nvSpPr>
        <dsp:cNvPr id="0" name=""/>
        <dsp:cNvSpPr/>
      </dsp:nvSpPr>
      <dsp:spPr>
        <a:xfrm>
          <a:off x="2141816" y="1921971"/>
          <a:ext cx="1504134" cy="3579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909"/>
              </a:lnTo>
              <a:lnTo>
                <a:pt x="1504134" y="243909"/>
              </a:lnTo>
              <a:lnTo>
                <a:pt x="1504134" y="357915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5AED15-A5E9-4F55-BCCE-A0F44F8A41D3}">
      <dsp:nvSpPr>
        <dsp:cNvPr id="0" name=""/>
        <dsp:cNvSpPr/>
      </dsp:nvSpPr>
      <dsp:spPr>
        <a:xfrm>
          <a:off x="2096096" y="1921971"/>
          <a:ext cx="91440" cy="3579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7915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C5350D-F94F-467C-96B9-00A231FEF987}">
      <dsp:nvSpPr>
        <dsp:cNvPr id="0" name=""/>
        <dsp:cNvSpPr/>
      </dsp:nvSpPr>
      <dsp:spPr>
        <a:xfrm>
          <a:off x="637681" y="1921971"/>
          <a:ext cx="1504134" cy="357915"/>
        </a:xfrm>
        <a:custGeom>
          <a:avLst/>
          <a:gdLst/>
          <a:ahLst/>
          <a:cxnLst/>
          <a:rect l="0" t="0" r="0" b="0"/>
          <a:pathLst>
            <a:path>
              <a:moveTo>
                <a:pt x="1504134" y="0"/>
              </a:moveTo>
              <a:lnTo>
                <a:pt x="1504134" y="243909"/>
              </a:lnTo>
              <a:lnTo>
                <a:pt x="0" y="243909"/>
              </a:lnTo>
              <a:lnTo>
                <a:pt x="0" y="357915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71EC3B-F19E-496B-81EE-AAFFA428717B}">
      <dsp:nvSpPr>
        <dsp:cNvPr id="0" name=""/>
        <dsp:cNvSpPr/>
      </dsp:nvSpPr>
      <dsp:spPr>
        <a:xfrm>
          <a:off x="2141816" y="782589"/>
          <a:ext cx="2256202" cy="357915"/>
        </a:xfrm>
        <a:custGeom>
          <a:avLst/>
          <a:gdLst/>
          <a:ahLst/>
          <a:cxnLst/>
          <a:rect l="0" t="0" r="0" b="0"/>
          <a:pathLst>
            <a:path>
              <a:moveTo>
                <a:pt x="2256202" y="0"/>
              </a:moveTo>
              <a:lnTo>
                <a:pt x="2256202" y="243909"/>
              </a:lnTo>
              <a:lnTo>
                <a:pt x="0" y="243909"/>
              </a:lnTo>
              <a:lnTo>
                <a:pt x="0" y="35791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380362-8CB7-4C11-9DD5-1B952549E756}">
      <dsp:nvSpPr>
        <dsp:cNvPr id="0" name=""/>
        <dsp:cNvSpPr/>
      </dsp:nvSpPr>
      <dsp:spPr>
        <a:xfrm>
          <a:off x="3782690" y="1123"/>
          <a:ext cx="1230655" cy="7814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32CEBA-CAE3-4615-930B-1434970E3689}">
      <dsp:nvSpPr>
        <dsp:cNvPr id="0" name=""/>
        <dsp:cNvSpPr/>
      </dsp:nvSpPr>
      <dsp:spPr>
        <a:xfrm>
          <a:off x="3919430" y="131025"/>
          <a:ext cx="1230655" cy="7814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Aktiva</a:t>
          </a:r>
        </a:p>
      </dsp:txBody>
      <dsp:txXfrm>
        <a:off x="3942318" y="153913"/>
        <a:ext cx="1184879" cy="735690"/>
      </dsp:txXfrm>
    </dsp:sp>
    <dsp:sp modelId="{676D8A75-FBE8-46C6-B60D-9E5FF04243A8}">
      <dsp:nvSpPr>
        <dsp:cNvPr id="0" name=""/>
        <dsp:cNvSpPr/>
      </dsp:nvSpPr>
      <dsp:spPr>
        <a:xfrm>
          <a:off x="1526488" y="1140505"/>
          <a:ext cx="1230655" cy="7814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175FCB-F5A5-4591-B8B9-3BE163DACBD9}">
      <dsp:nvSpPr>
        <dsp:cNvPr id="0" name=""/>
        <dsp:cNvSpPr/>
      </dsp:nvSpPr>
      <dsp:spPr>
        <a:xfrm>
          <a:off x="1663228" y="1270408"/>
          <a:ext cx="1230655" cy="7814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Stálá     aktiva</a:t>
          </a:r>
        </a:p>
      </dsp:txBody>
      <dsp:txXfrm>
        <a:off x="1686116" y="1293296"/>
        <a:ext cx="1184879" cy="735690"/>
      </dsp:txXfrm>
    </dsp:sp>
    <dsp:sp modelId="{A32B52AE-A99C-4FD5-B96A-9287E1A8E064}">
      <dsp:nvSpPr>
        <dsp:cNvPr id="0" name=""/>
        <dsp:cNvSpPr/>
      </dsp:nvSpPr>
      <dsp:spPr>
        <a:xfrm>
          <a:off x="22353" y="2279887"/>
          <a:ext cx="1230655" cy="7814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A49A11-703E-4384-AA78-533E102031FD}">
      <dsp:nvSpPr>
        <dsp:cNvPr id="0" name=""/>
        <dsp:cNvSpPr/>
      </dsp:nvSpPr>
      <dsp:spPr>
        <a:xfrm>
          <a:off x="159093" y="2409790"/>
          <a:ext cx="1230655" cy="7814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Dlouhodobý nehmotný majetek</a:t>
          </a:r>
        </a:p>
      </dsp:txBody>
      <dsp:txXfrm>
        <a:off x="181981" y="2432678"/>
        <a:ext cx="1184879" cy="735690"/>
      </dsp:txXfrm>
    </dsp:sp>
    <dsp:sp modelId="{9FFC3714-BCF7-47DF-924B-D8DE50203AE1}">
      <dsp:nvSpPr>
        <dsp:cNvPr id="0" name=""/>
        <dsp:cNvSpPr/>
      </dsp:nvSpPr>
      <dsp:spPr>
        <a:xfrm>
          <a:off x="1526488" y="2279887"/>
          <a:ext cx="1230655" cy="7814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706B3F-8D39-468D-9E92-2DFB77A08241}">
      <dsp:nvSpPr>
        <dsp:cNvPr id="0" name=""/>
        <dsp:cNvSpPr/>
      </dsp:nvSpPr>
      <dsp:spPr>
        <a:xfrm>
          <a:off x="1663228" y="2409790"/>
          <a:ext cx="1230655" cy="7814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Dlouhodobý hmotný majetek</a:t>
          </a:r>
        </a:p>
      </dsp:txBody>
      <dsp:txXfrm>
        <a:off x="1686116" y="2432678"/>
        <a:ext cx="1184879" cy="735690"/>
      </dsp:txXfrm>
    </dsp:sp>
    <dsp:sp modelId="{C57A0F01-C961-46F3-A4C3-3A871E91C339}">
      <dsp:nvSpPr>
        <dsp:cNvPr id="0" name=""/>
        <dsp:cNvSpPr/>
      </dsp:nvSpPr>
      <dsp:spPr>
        <a:xfrm>
          <a:off x="3030623" y="2279887"/>
          <a:ext cx="1230655" cy="7814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035CF3-3229-40FC-A887-E4B85A144451}">
      <dsp:nvSpPr>
        <dsp:cNvPr id="0" name=""/>
        <dsp:cNvSpPr/>
      </dsp:nvSpPr>
      <dsp:spPr>
        <a:xfrm>
          <a:off x="3167362" y="2409790"/>
          <a:ext cx="1230655" cy="7814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Dlouhodobý finanční majetek</a:t>
          </a:r>
        </a:p>
      </dsp:txBody>
      <dsp:txXfrm>
        <a:off x="3190250" y="2432678"/>
        <a:ext cx="1184879" cy="735690"/>
      </dsp:txXfrm>
    </dsp:sp>
    <dsp:sp modelId="{2B8DC63F-4BDC-4E97-A573-1BAC41E4DD05}">
      <dsp:nvSpPr>
        <dsp:cNvPr id="0" name=""/>
        <dsp:cNvSpPr/>
      </dsp:nvSpPr>
      <dsp:spPr>
        <a:xfrm>
          <a:off x="6038893" y="1140505"/>
          <a:ext cx="1230655" cy="7814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9DA0A0-7945-4CF8-88BE-50F6B5AC4B69}">
      <dsp:nvSpPr>
        <dsp:cNvPr id="0" name=""/>
        <dsp:cNvSpPr/>
      </dsp:nvSpPr>
      <dsp:spPr>
        <a:xfrm>
          <a:off x="6175632" y="1270408"/>
          <a:ext cx="1230655" cy="7814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Oběžná aktiva</a:t>
          </a:r>
        </a:p>
      </dsp:txBody>
      <dsp:txXfrm>
        <a:off x="6198520" y="1293296"/>
        <a:ext cx="1184879" cy="735690"/>
      </dsp:txXfrm>
    </dsp:sp>
    <dsp:sp modelId="{8EB83EDC-501F-4143-9519-22021BE1492F}">
      <dsp:nvSpPr>
        <dsp:cNvPr id="0" name=""/>
        <dsp:cNvSpPr/>
      </dsp:nvSpPr>
      <dsp:spPr>
        <a:xfrm>
          <a:off x="4534758" y="2279887"/>
          <a:ext cx="1230655" cy="7814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9E72A7-04B0-469F-AC10-D1BF460716F8}">
      <dsp:nvSpPr>
        <dsp:cNvPr id="0" name=""/>
        <dsp:cNvSpPr/>
      </dsp:nvSpPr>
      <dsp:spPr>
        <a:xfrm>
          <a:off x="4671497" y="2409790"/>
          <a:ext cx="1230655" cy="7814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Zásoby</a:t>
          </a:r>
        </a:p>
      </dsp:txBody>
      <dsp:txXfrm>
        <a:off x="4694385" y="2432678"/>
        <a:ext cx="1184879" cy="735690"/>
      </dsp:txXfrm>
    </dsp:sp>
    <dsp:sp modelId="{D9F256C0-9885-426D-B004-890718BC19FD}">
      <dsp:nvSpPr>
        <dsp:cNvPr id="0" name=""/>
        <dsp:cNvSpPr/>
      </dsp:nvSpPr>
      <dsp:spPr>
        <a:xfrm>
          <a:off x="6038893" y="2279887"/>
          <a:ext cx="1230655" cy="7814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8C0F2F-136A-4DBC-8BC1-7657D347DFBD}">
      <dsp:nvSpPr>
        <dsp:cNvPr id="0" name=""/>
        <dsp:cNvSpPr/>
      </dsp:nvSpPr>
      <dsp:spPr>
        <a:xfrm>
          <a:off x="6175632" y="2409790"/>
          <a:ext cx="1230655" cy="7814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Pohledávky</a:t>
          </a:r>
        </a:p>
      </dsp:txBody>
      <dsp:txXfrm>
        <a:off x="6198520" y="2432678"/>
        <a:ext cx="1184879" cy="735690"/>
      </dsp:txXfrm>
    </dsp:sp>
    <dsp:sp modelId="{E45F6E4D-2880-4239-9561-C6A5C4A49F4B}">
      <dsp:nvSpPr>
        <dsp:cNvPr id="0" name=""/>
        <dsp:cNvSpPr/>
      </dsp:nvSpPr>
      <dsp:spPr>
        <a:xfrm>
          <a:off x="7543027" y="2279887"/>
          <a:ext cx="1230655" cy="7814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5CCE9D-A9E2-4A23-AB14-F95F3DD8E52A}">
      <dsp:nvSpPr>
        <dsp:cNvPr id="0" name=""/>
        <dsp:cNvSpPr/>
      </dsp:nvSpPr>
      <dsp:spPr>
        <a:xfrm>
          <a:off x="7679767" y="2409790"/>
          <a:ext cx="1230655" cy="7814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Finanční majetek</a:t>
          </a:r>
        </a:p>
      </dsp:txBody>
      <dsp:txXfrm>
        <a:off x="7702655" y="2432678"/>
        <a:ext cx="1184879" cy="7356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71EB3C-FA92-48CD-AEBF-F061192062BB}">
      <dsp:nvSpPr>
        <dsp:cNvPr id="0" name=""/>
        <dsp:cNvSpPr/>
      </dsp:nvSpPr>
      <dsp:spPr>
        <a:xfrm>
          <a:off x="6292" y="26496"/>
          <a:ext cx="2621098" cy="518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Nehmotný</a:t>
          </a:r>
        </a:p>
      </dsp:txBody>
      <dsp:txXfrm>
        <a:off x="6292" y="26496"/>
        <a:ext cx="2621098" cy="518400"/>
      </dsp:txXfrm>
    </dsp:sp>
    <dsp:sp modelId="{87C9AD4D-48BD-42CB-B3C2-317FD0BA91A1}">
      <dsp:nvSpPr>
        <dsp:cNvPr id="0" name=""/>
        <dsp:cNvSpPr/>
      </dsp:nvSpPr>
      <dsp:spPr>
        <a:xfrm>
          <a:off x="6292" y="544896"/>
          <a:ext cx="2621098" cy="20434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 dirty="0"/>
            <a:t>SW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 dirty="0"/>
            <a:t>ocenitelná práva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 dirty="0"/>
            <a:t>goodwill</a:t>
          </a:r>
        </a:p>
      </dsp:txBody>
      <dsp:txXfrm>
        <a:off x="6292" y="544896"/>
        <a:ext cx="2621098" cy="2043470"/>
      </dsp:txXfrm>
    </dsp:sp>
    <dsp:sp modelId="{40799997-B6B3-4C20-A9A9-861B6A8BEBBF}">
      <dsp:nvSpPr>
        <dsp:cNvPr id="0" name=""/>
        <dsp:cNvSpPr/>
      </dsp:nvSpPr>
      <dsp:spPr>
        <a:xfrm>
          <a:off x="2994345" y="26496"/>
          <a:ext cx="2621098" cy="518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Hmotný</a:t>
          </a:r>
        </a:p>
      </dsp:txBody>
      <dsp:txXfrm>
        <a:off x="2994345" y="26496"/>
        <a:ext cx="2621098" cy="518400"/>
      </dsp:txXfrm>
    </dsp:sp>
    <dsp:sp modelId="{F0D1A888-7289-4F99-8A11-A72A844B4728}">
      <dsp:nvSpPr>
        <dsp:cNvPr id="0" name=""/>
        <dsp:cNvSpPr/>
      </dsp:nvSpPr>
      <dsp:spPr>
        <a:xfrm>
          <a:off x="2994345" y="544896"/>
          <a:ext cx="2621098" cy="20434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pozemky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budovy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stavby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umělecká díla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sbírky</a:t>
          </a:r>
        </a:p>
      </dsp:txBody>
      <dsp:txXfrm>
        <a:off x="2994345" y="544896"/>
        <a:ext cx="2621098" cy="2043470"/>
      </dsp:txXfrm>
    </dsp:sp>
    <dsp:sp modelId="{AA45DE88-7FE0-4F20-874A-65C0D7995D21}">
      <dsp:nvSpPr>
        <dsp:cNvPr id="0" name=""/>
        <dsp:cNvSpPr/>
      </dsp:nvSpPr>
      <dsp:spPr>
        <a:xfrm>
          <a:off x="5982397" y="26496"/>
          <a:ext cx="3048363" cy="518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Finanční</a:t>
          </a:r>
        </a:p>
      </dsp:txBody>
      <dsp:txXfrm>
        <a:off x="5982397" y="26496"/>
        <a:ext cx="3048363" cy="518400"/>
      </dsp:txXfrm>
    </dsp:sp>
    <dsp:sp modelId="{17A69C6C-6226-4100-8F44-FBD1318C7AB9}">
      <dsp:nvSpPr>
        <dsp:cNvPr id="0" name=""/>
        <dsp:cNvSpPr/>
      </dsp:nvSpPr>
      <dsp:spPr>
        <a:xfrm>
          <a:off x="5985804" y="544896"/>
          <a:ext cx="3041549" cy="20434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cenné papíry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podíly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půjčky poskytnuté (splatnost </a:t>
          </a:r>
          <a:r>
            <a:rPr lang="en-GB" sz="2000" kern="1200" dirty="0"/>
            <a:t>&gt;</a:t>
          </a:r>
          <a:r>
            <a:rPr lang="cs-CZ" sz="2000" kern="1200" dirty="0"/>
            <a:t> 1 rok)</a:t>
          </a:r>
        </a:p>
      </dsp:txBody>
      <dsp:txXfrm>
        <a:off x="5985804" y="544896"/>
        <a:ext cx="3041549" cy="20434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71EB3C-FA92-48CD-AEBF-F061192062BB}">
      <dsp:nvSpPr>
        <dsp:cNvPr id="0" name=""/>
        <dsp:cNvSpPr/>
      </dsp:nvSpPr>
      <dsp:spPr>
        <a:xfrm>
          <a:off x="6292" y="11919"/>
          <a:ext cx="2621098" cy="547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Zásoby</a:t>
          </a:r>
        </a:p>
      </dsp:txBody>
      <dsp:txXfrm>
        <a:off x="6292" y="11919"/>
        <a:ext cx="2621098" cy="547200"/>
      </dsp:txXfrm>
    </dsp:sp>
    <dsp:sp modelId="{87C9AD4D-48BD-42CB-B3C2-317FD0BA91A1}">
      <dsp:nvSpPr>
        <dsp:cNvPr id="0" name=""/>
        <dsp:cNvSpPr/>
      </dsp:nvSpPr>
      <dsp:spPr>
        <a:xfrm>
          <a:off x="0" y="559119"/>
          <a:ext cx="2621098" cy="20438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Materiál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Nedokončená výroba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Výrobky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Zboží</a:t>
          </a:r>
        </a:p>
      </dsp:txBody>
      <dsp:txXfrm>
        <a:off x="0" y="559119"/>
        <a:ext cx="2621098" cy="2043824"/>
      </dsp:txXfrm>
    </dsp:sp>
    <dsp:sp modelId="{40799997-B6B3-4C20-A9A9-861B6A8BEBBF}">
      <dsp:nvSpPr>
        <dsp:cNvPr id="0" name=""/>
        <dsp:cNvSpPr/>
      </dsp:nvSpPr>
      <dsp:spPr>
        <a:xfrm>
          <a:off x="2994345" y="11919"/>
          <a:ext cx="2621098" cy="547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Pohledávky</a:t>
          </a:r>
        </a:p>
      </dsp:txBody>
      <dsp:txXfrm>
        <a:off x="2994345" y="11919"/>
        <a:ext cx="2621098" cy="547200"/>
      </dsp:txXfrm>
    </dsp:sp>
    <dsp:sp modelId="{F0D1A888-7289-4F99-8A11-A72A844B4728}">
      <dsp:nvSpPr>
        <dsp:cNvPr id="0" name=""/>
        <dsp:cNvSpPr/>
      </dsp:nvSpPr>
      <dsp:spPr>
        <a:xfrm>
          <a:off x="2994345" y="559119"/>
          <a:ext cx="2621098" cy="20438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Z obchodního styku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Stát 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2000" kern="1200" dirty="0"/>
        </a:p>
      </dsp:txBody>
      <dsp:txXfrm>
        <a:off x="2994345" y="559119"/>
        <a:ext cx="2621098" cy="2043824"/>
      </dsp:txXfrm>
    </dsp:sp>
    <dsp:sp modelId="{AA45DE88-7FE0-4F20-874A-65C0D7995D21}">
      <dsp:nvSpPr>
        <dsp:cNvPr id="0" name=""/>
        <dsp:cNvSpPr/>
      </dsp:nvSpPr>
      <dsp:spPr>
        <a:xfrm>
          <a:off x="5982397" y="11919"/>
          <a:ext cx="3048363" cy="547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Finanční</a:t>
          </a:r>
        </a:p>
      </dsp:txBody>
      <dsp:txXfrm>
        <a:off x="5982397" y="11919"/>
        <a:ext cx="3048363" cy="547200"/>
      </dsp:txXfrm>
    </dsp:sp>
    <dsp:sp modelId="{17A69C6C-6226-4100-8F44-FBD1318C7AB9}">
      <dsp:nvSpPr>
        <dsp:cNvPr id="0" name=""/>
        <dsp:cNvSpPr/>
      </dsp:nvSpPr>
      <dsp:spPr>
        <a:xfrm>
          <a:off x="5985804" y="559119"/>
          <a:ext cx="3041549" cy="20438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Pokladna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Banka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Půjčky poskytnuté (splatnost </a:t>
          </a:r>
          <a:r>
            <a:rPr lang="en-GB" sz="2000" kern="1200" dirty="0"/>
            <a:t>&lt;</a:t>
          </a:r>
          <a:r>
            <a:rPr lang="cs-CZ" sz="2000" kern="1200" dirty="0"/>
            <a:t> 1 rok)</a:t>
          </a:r>
        </a:p>
      </dsp:txBody>
      <dsp:txXfrm>
        <a:off x="5985804" y="559119"/>
        <a:ext cx="3041549" cy="204382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31A878-34AE-46F0-A3D5-839FE02F11CB}">
      <dsp:nvSpPr>
        <dsp:cNvPr id="0" name=""/>
        <dsp:cNvSpPr/>
      </dsp:nvSpPr>
      <dsp:spPr>
        <a:xfrm>
          <a:off x="7703760" y="1849594"/>
          <a:ext cx="723860" cy="3444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760"/>
              </a:lnTo>
              <a:lnTo>
                <a:pt x="723860" y="234760"/>
              </a:lnTo>
              <a:lnTo>
                <a:pt x="723860" y="344491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D8BB1F-1ACF-4A31-B3BE-BD8EF62410F0}">
      <dsp:nvSpPr>
        <dsp:cNvPr id="0" name=""/>
        <dsp:cNvSpPr/>
      </dsp:nvSpPr>
      <dsp:spPr>
        <a:xfrm>
          <a:off x="6979900" y="1849594"/>
          <a:ext cx="723860" cy="344491"/>
        </a:xfrm>
        <a:custGeom>
          <a:avLst/>
          <a:gdLst/>
          <a:ahLst/>
          <a:cxnLst/>
          <a:rect l="0" t="0" r="0" b="0"/>
          <a:pathLst>
            <a:path>
              <a:moveTo>
                <a:pt x="723860" y="0"/>
              </a:moveTo>
              <a:lnTo>
                <a:pt x="723860" y="234760"/>
              </a:lnTo>
              <a:lnTo>
                <a:pt x="0" y="234760"/>
              </a:lnTo>
              <a:lnTo>
                <a:pt x="0" y="344491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D85533-DD76-4275-862E-8FF912FEC995}">
      <dsp:nvSpPr>
        <dsp:cNvPr id="0" name=""/>
        <dsp:cNvSpPr/>
      </dsp:nvSpPr>
      <dsp:spPr>
        <a:xfrm>
          <a:off x="5532180" y="752946"/>
          <a:ext cx="2171580" cy="3444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760"/>
              </a:lnTo>
              <a:lnTo>
                <a:pt x="2171580" y="234760"/>
              </a:lnTo>
              <a:lnTo>
                <a:pt x="2171580" y="34449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E51542-2587-44C8-9577-8091197F0ED7}">
      <dsp:nvSpPr>
        <dsp:cNvPr id="0" name=""/>
        <dsp:cNvSpPr/>
      </dsp:nvSpPr>
      <dsp:spPr>
        <a:xfrm>
          <a:off x="3360600" y="1849594"/>
          <a:ext cx="2171580" cy="3444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760"/>
              </a:lnTo>
              <a:lnTo>
                <a:pt x="2171580" y="234760"/>
              </a:lnTo>
              <a:lnTo>
                <a:pt x="2171580" y="344491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E9FE31-5309-4A7A-BEEE-EB4A1D72C5FB}">
      <dsp:nvSpPr>
        <dsp:cNvPr id="0" name=""/>
        <dsp:cNvSpPr/>
      </dsp:nvSpPr>
      <dsp:spPr>
        <a:xfrm>
          <a:off x="3360600" y="1849594"/>
          <a:ext cx="723860" cy="3444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760"/>
              </a:lnTo>
              <a:lnTo>
                <a:pt x="723860" y="234760"/>
              </a:lnTo>
              <a:lnTo>
                <a:pt x="723860" y="344491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5AED15-A5E9-4F55-BCCE-A0F44F8A41D3}">
      <dsp:nvSpPr>
        <dsp:cNvPr id="0" name=""/>
        <dsp:cNvSpPr/>
      </dsp:nvSpPr>
      <dsp:spPr>
        <a:xfrm>
          <a:off x="2636740" y="1849594"/>
          <a:ext cx="723860" cy="344491"/>
        </a:xfrm>
        <a:custGeom>
          <a:avLst/>
          <a:gdLst/>
          <a:ahLst/>
          <a:cxnLst/>
          <a:rect l="0" t="0" r="0" b="0"/>
          <a:pathLst>
            <a:path>
              <a:moveTo>
                <a:pt x="723860" y="0"/>
              </a:moveTo>
              <a:lnTo>
                <a:pt x="723860" y="234760"/>
              </a:lnTo>
              <a:lnTo>
                <a:pt x="0" y="234760"/>
              </a:lnTo>
              <a:lnTo>
                <a:pt x="0" y="344491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C5350D-F94F-467C-96B9-00A231FEF987}">
      <dsp:nvSpPr>
        <dsp:cNvPr id="0" name=""/>
        <dsp:cNvSpPr/>
      </dsp:nvSpPr>
      <dsp:spPr>
        <a:xfrm>
          <a:off x="1189020" y="1849594"/>
          <a:ext cx="2171580" cy="344491"/>
        </a:xfrm>
        <a:custGeom>
          <a:avLst/>
          <a:gdLst/>
          <a:ahLst/>
          <a:cxnLst/>
          <a:rect l="0" t="0" r="0" b="0"/>
          <a:pathLst>
            <a:path>
              <a:moveTo>
                <a:pt x="2171580" y="0"/>
              </a:moveTo>
              <a:lnTo>
                <a:pt x="2171580" y="234760"/>
              </a:lnTo>
              <a:lnTo>
                <a:pt x="0" y="234760"/>
              </a:lnTo>
              <a:lnTo>
                <a:pt x="0" y="344491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71EC3B-F19E-496B-81EE-AAFFA428717B}">
      <dsp:nvSpPr>
        <dsp:cNvPr id="0" name=""/>
        <dsp:cNvSpPr/>
      </dsp:nvSpPr>
      <dsp:spPr>
        <a:xfrm>
          <a:off x="3360600" y="752946"/>
          <a:ext cx="2171580" cy="344491"/>
        </a:xfrm>
        <a:custGeom>
          <a:avLst/>
          <a:gdLst/>
          <a:ahLst/>
          <a:cxnLst/>
          <a:rect l="0" t="0" r="0" b="0"/>
          <a:pathLst>
            <a:path>
              <a:moveTo>
                <a:pt x="2171580" y="0"/>
              </a:moveTo>
              <a:lnTo>
                <a:pt x="2171580" y="234760"/>
              </a:lnTo>
              <a:lnTo>
                <a:pt x="0" y="234760"/>
              </a:lnTo>
              <a:lnTo>
                <a:pt x="0" y="34449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380362-8CB7-4C11-9DD5-1B952549E756}">
      <dsp:nvSpPr>
        <dsp:cNvPr id="0" name=""/>
        <dsp:cNvSpPr/>
      </dsp:nvSpPr>
      <dsp:spPr>
        <a:xfrm>
          <a:off x="4939931" y="790"/>
          <a:ext cx="1184498" cy="7521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32CEBA-CAE3-4615-930B-1434970E3689}">
      <dsp:nvSpPr>
        <dsp:cNvPr id="0" name=""/>
        <dsp:cNvSpPr/>
      </dsp:nvSpPr>
      <dsp:spPr>
        <a:xfrm>
          <a:off x="5071542" y="125820"/>
          <a:ext cx="1184498" cy="7521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Pasiva</a:t>
          </a:r>
        </a:p>
      </dsp:txBody>
      <dsp:txXfrm>
        <a:off x="5093572" y="147850"/>
        <a:ext cx="1140438" cy="708096"/>
      </dsp:txXfrm>
    </dsp:sp>
    <dsp:sp modelId="{676D8A75-FBE8-46C6-B60D-9E5FF04243A8}">
      <dsp:nvSpPr>
        <dsp:cNvPr id="0" name=""/>
        <dsp:cNvSpPr/>
      </dsp:nvSpPr>
      <dsp:spPr>
        <a:xfrm>
          <a:off x="2768351" y="1097438"/>
          <a:ext cx="1184498" cy="7521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175FCB-F5A5-4591-B8B9-3BE163DACBD9}">
      <dsp:nvSpPr>
        <dsp:cNvPr id="0" name=""/>
        <dsp:cNvSpPr/>
      </dsp:nvSpPr>
      <dsp:spPr>
        <a:xfrm>
          <a:off x="2899962" y="1222468"/>
          <a:ext cx="1184498" cy="7521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Vlastní kapitál</a:t>
          </a:r>
        </a:p>
      </dsp:txBody>
      <dsp:txXfrm>
        <a:off x="2921992" y="1244498"/>
        <a:ext cx="1140438" cy="708096"/>
      </dsp:txXfrm>
    </dsp:sp>
    <dsp:sp modelId="{A32B52AE-A99C-4FD5-B96A-9287E1A8E064}">
      <dsp:nvSpPr>
        <dsp:cNvPr id="0" name=""/>
        <dsp:cNvSpPr/>
      </dsp:nvSpPr>
      <dsp:spPr>
        <a:xfrm>
          <a:off x="596771" y="2194086"/>
          <a:ext cx="1184498" cy="7521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A49A11-703E-4384-AA78-533E102031FD}">
      <dsp:nvSpPr>
        <dsp:cNvPr id="0" name=""/>
        <dsp:cNvSpPr/>
      </dsp:nvSpPr>
      <dsp:spPr>
        <a:xfrm>
          <a:off x="728381" y="2319116"/>
          <a:ext cx="1184498" cy="7521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Základní kapitál</a:t>
          </a:r>
        </a:p>
      </dsp:txBody>
      <dsp:txXfrm>
        <a:off x="750411" y="2341146"/>
        <a:ext cx="1140438" cy="708096"/>
      </dsp:txXfrm>
    </dsp:sp>
    <dsp:sp modelId="{9FFC3714-BCF7-47DF-924B-D8DE50203AE1}">
      <dsp:nvSpPr>
        <dsp:cNvPr id="0" name=""/>
        <dsp:cNvSpPr/>
      </dsp:nvSpPr>
      <dsp:spPr>
        <a:xfrm>
          <a:off x="2044491" y="2194086"/>
          <a:ext cx="1184498" cy="7521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706B3F-8D39-468D-9E92-2DFB77A08241}">
      <dsp:nvSpPr>
        <dsp:cNvPr id="0" name=""/>
        <dsp:cNvSpPr/>
      </dsp:nvSpPr>
      <dsp:spPr>
        <a:xfrm>
          <a:off x="2176102" y="2319116"/>
          <a:ext cx="1184498" cy="7521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Kapitálové fondy</a:t>
          </a:r>
        </a:p>
      </dsp:txBody>
      <dsp:txXfrm>
        <a:off x="2198132" y="2341146"/>
        <a:ext cx="1140438" cy="708096"/>
      </dsp:txXfrm>
    </dsp:sp>
    <dsp:sp modelId="{C57A0F01-C961-46F3-A4C3-3A871E91C339}">
      <dsp:nvSpPr>
        <dsp:cNvPr id="0" name=""/>
        <dsp:cNvSpPr/>
      </dsp:nvSpPr>
      <dsp:spPr>
        <a:xfrm>
          <a:off x="3492211" y="2194086"/>
          <a:ext cx="1184498" cy="7521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035CF3-3229-40FC-A887-E4B85A144451}">
      <dsp:nvSpPr>
        <dsp:cNvPr id="0" name=""/>
        <dsp:cNvSpPr/>
      </dsp:nvSpPr>
      <dsp:spPr>
        <a:xfrm>
          <a:off x="3623822" y="2319116"/>
          <a:ext cx="1184498" cy="7521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Fondy ze zisku</a:t>
          </a:r>
        </a:p>
      </dsp:txBody>
      <dsp:txXfrm>
        <a:off x="3645852" y="2341146"/>
        <a:ext cx="1140438" cy="708096"/>
      </dsp:txXfrm>
    </dsp:sp>
    <dsp:sp modelId="{0E861F5F-9737-4DA6-B981-0CF0BF06EF82}">
      <dsp:nvSpPr>
        <dsp:cNvPr id="0" name=""/>
        <dsp:cNvSpPr/>
      </dsp:nvSpPr>
      <dsp:spPr>
        <a:xfrm>
          <a:off x="4939931" y="2194086"/>
          <a:ext cx="1184498" cy="7521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8847E1-A4FD-430E-9B27-96C03BF75599}">
      <dsp:nvSpPr>
        <dsp:cNvPr id="0" name=""/>
        <dsp:cNvSpPr/>
      </dsp:nvSpPr>
      <dsp:spPr>
        <a:xfrm>
          <a:off x="5071542" y="2319116"/>
          <a:ext cx="1184498" cy="7521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Výsledek hospodaření</a:t>
          </a:r>
        </a:p>
      </dsp:txBody>
      <dsp:txXfrm>
        <a:off x="5093572" y="2341146"/>
        <a:ext cx="1140438" cy="708096"/>
      </dsp:txXfrm>
    </dsp:sp>
    <dsp:sp modelId="{2B8DC63F-4BDC-4E97-A573-1BAC41E4DD05}">
      <dsp:nvSpPr>
        <dsp:cNvPr id="0" name=""/>
        <dsp:cNvSpPr/>
      </dsp:nvSpPr>
      <dsp:spPr>
        <a:xfrm>
          <a:off x="7111511" y="1097438"/>
          <a:ext cx="1184498" cy="7521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9DA0A0-7945-4CF8-88BE-50F6B5AC4B69}">
      <dsp:nvSpPr>
        <dsp:cNvPr id="0" name=""/>
        <dsp:cNvSpPr/>
      </dsp:nvSpPr>
      <dsp:spPr>
        <a:xfrm>
          <a:off x="7243122" y="1222468"/>
          <a:ext cx="1184498" cy="7521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Cizí        zdroje</a:t>
          </a:r>
        </a:p>
      </dsp:txBody>
      <dsp:txXfrm>
        <a:off x="7265152" y="1244498"/>
        <a:ext cx="1140438" cy="708096"/>
      </dsp:txXfrm>
    </dsp:sp>
    <dsp:sp modelId="{8EB83EDC-501F-4143-9519-22021BE1492F}">
      <dsp:nvSpPr>
        <dsp:cNvPr id="0" name=""/>
        <dsp:cNvSpPr/>
      </dsp:nvSpPr>
      <dsp:spPr>
        <a:xfrm>
          <a:off x="6387651" y="2194086"/>
          <a:ext cx="1184498" cy="7521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9E72A7-04B0-469F-AC10-D1BF460716F8}">
      <dsp:nvSpPr>
        <dsp:cNvPr id="0" name=""/>
        <dsp:cNvSpPr/>
      </dsp:nvSpPr>
      <dsp:spPr>
        <a:xfrm>
          <a:off x="6519262" y="2319116"/>
          <a:ext cx="1184498" cy="7521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Rezervy</a:t>
          </a:r>
        </a:p>
      </dsp:txBody>
      <dsp:txXfrm>
        <a:off x="6541292" y="2341146"/>
        <a:ext cx="1140438" cy="708096"/>
      </dsp:txXfrm>
    </dsp:sp>
    <dsp:sp modelId="{D9F256C0-9885-426D-B004-890718BC19FD}">
      <dsp:nvSpPr>
        <dsp:cNvPr id="0" name=""/>
        <dsp:cNvSpPr/>
      </dsp:nvSpPr>
      <dsp:spPr>
        <a:xfrm>
          <a:off x="7835371" y="2194086"/>
          <a:ext cx="1184498" cy="7521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8C0F2F-136A-4DBC-8BC1-7657D347DFBD}">
      <dsp:nvSpPr>
        <dsp:cNvPr id="0" name=""/>
        <dsp:cNvSpPr/>
      </dsp:nvSpPr>
      <dsp:spPr>
        <a:xfrm>
          <a:off x="7966982" y="2319116"/>
          <a:ext cx="1184498" cy="7521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Závazky</a:t>
          </a:r>
        </a:p>
      </dsp:txBody>
      <dsp:txXfrm>
        <a:off x="7989012" y="2341146"/>
        <a:ext cx="1140438" cy="70809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71EB3C-FA92-48CD-AEBF-F061192062BB}">
      <dsp:nvSpPr>
        <dsp:cNvPr id="0" name=""/>
        <dsp:cNvSpPr/>
      </dsp:nvSpPr>
      <dsp:spPr>
        <a:xfrm>
          <a:off x="6292" y="71009"/>
          <a:ext cx="2621098" cy="489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Základní kapitál</a:t>
          </a:r>
        </a:p>
      </dsp:txBody>
      <dsp:txXfrm>
        <a:off x="6292" y="71009"/>
        <a:ext cx="2621098" cy="489600"/>
      </dsp:txXfrm>
    </dsp:sp>
    <dsp:sp modelId="{87C9AD4D-48BD-42CB-B3C2-317FD0BA91A1}">
      <dsp:nvSpPr>
        <dsp:cNvPr id="0" name=""/>
        <dsp:cNvSpPr/>
      </dsp:nvSpPr>
      <dsp:spPr>
        <a:xfrm>
          <a:off x="6292" y="560609"/>
          <a:ext cx="2621098" cy="22399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/>
            <a:t>Peněžité vklady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/>
            <a:t>Nepeněžité vklady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/>
            <a:t>Povinnost tvořit </a:t>
          </a:r>
          <a:br>
            <a:rPr lang="cs-CZ" sz="1700" kern="1200" dirty="0"/>
          </a:br>
          <a:r>
            <a:rPr lang="cs-CZ" sz="1700" kern="1200" dirty="0"/>
            <a:t>a podmínky snižovat </a:t>
          </a:r>
          <a:br>
            <a:rPr lang="cs-CZ" sz="1700" kern="1200" dirty="0"/>
          </a:br>
          <a:r>
            <a:rPr lang="cs-CZ" sz="1700" kern="1200" dirty="0"/>
            <a:t>a zvyšovat ZK vycházejí z obchodního zákoníku</a:t>
          </a:r>
        </a:p>
      </dsp:txBody>
      <dsp:txXfrm>
        <a:off x="6292" y="560609"/>
        <a:ext cx="2621098" cy="2239920"/>
      </dsp:txXfrm>
    </dsp:sp>
    <dsp:sp modelId="{40799997-B6B3-4C20-A9A9-861B6A8BEBBF}">
      <dsp:nvSpPr>
        <dsp:cNvPr id="0" name=""/>
        <dsp:cNvSpPr/>
      </dsp:nvSpPr>
      <dsp:spPr>
        <a:xfrm>
          <a:off x="2994345" y="71009"/>
          <a:ext cx="2621098" cy="489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Kapitálové fondy</a:t>
          </a:r>
        </a:p>
      </dsp:txBody>
      <dsp:txXfrm>
        <a:off x="2994345" y="71009"/>
        <a:ext cx="2621098" cy="489600"/>
      </dsp:txXfrm>
    </dsp:sp>
    <dsp:sp modelId="{F0D1A888-7289-4F99-8A11-A72A844B4728}">
      <dsp:nvSpPr>
        <dsp:cNvPr id="0" name=""/>
        <dsp:cNvSpPr/>
      </dsp:nvSpPr>
      <dsp:spPr>
        <a:xfrm>
          <a:off x="2994345" y="560609"/>
          <a:ext cx="2621098" cy="22399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Dary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Nalezený DHM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Ostatní vklady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Emisní ážio</a:t>
          </a:r>
        </a:p>
      </dsp:txBody>
      <dsp:txXfrm>
        <a:off x="2994345" y="560609"/>
        <a:ext cx="2621098" cy="2239920"/>
      </dsp:txXfrm>
    </dsp:sp>
    <dsp:sp modelId="{AA45DE88-7FE0-4F20-874A-65C0D7995D21}">
      <dsp:nvSpPr>
        <dsp:cNvPr id="0" name=""/>
        <dsp:cNvSpPr/>
      </dsp:nvSpPr>
      <dsp:spPr>
        <a:xfrm>
          <a:off x="5982397" y="71009"/>
          <a:ext cx="3048363" cy="489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Fondy ze zisku</a:t>
          </a:r>
        </a:p>
      </dsp:txBody>
      <dsp:txXfrm>
        <a:off x="5982397" y="71009"/>
        <a:ext cx="3048363" cy="489600"/>
      </dsp:txXfrm>
    </dsp:sp>
    <dsp:sp modelId="{17A69C6C-6226-4100-8F44-FBD1318C7AB9}">
      <dsp:nvSpPr>
        <dsp:cNvPr id="0" name=""/>
        <dsp:cNvSpPr/>
      </dsp:nvSpPr>
      <dsp:spPr>
        <a:xfrm>
          <a:off x="5985804" y="560609"/>
          <a:ext cx="3041549" cy="22399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 dirty="0"/>
            <a:t>Rezervní fond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 dirty="0"/>
            <a:t>Ostatní fondy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 dirty="0"/>
            <a:t>Běžného období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 dirty="0"/>
            <a:t>Nerozdělený VH let minulých</a:t>
          </a:r>
        </a:p>
      </dsp:txBody>
      <dsp:txXfrm>
        <a:off x="5985804" y="560609"/>
        <a:ext cx="3041549" cy="223992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71EB3C-FA92-48CD-AEBF-F061192062BB}">
      <dsp:nvSpPr>
        <dsp:cNvPr id="0" name=""/>
        <dsp:cNvSpPr/>
      </dsp:nvSpPr>
      <dsp:spPr>
        <a:xfrm>
          <a:off x="44" y="6310"/>
          <a:ext cx="4222881" cy="777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/>
            <a:t>Rezervy</a:t>
          </a:r>
        </a:p>
      </dsp:txBody>
      <dsp:txXfrm>
        <a:off x="44" y="6310"/>
        <a:ext cx="4222881" cy="777600"/>
      </dsp:txXfrm>
    </dsp:sp>
    <dsp:sp modelId="{87C9AD4D-48BD-42CB-B3C2-317FD0BA91A1}">
      <dsp:nvSpPr>
        <dsp:cNvPr id="0" name=""/>
        <dsp:cNvSpPr/>
      </dsp:nvSpPr>
      <dsp:spPr>
        <a:xfrm>
          <a:off x="0" y="783910"/>
          <a:ext cx="4222881" cy="200110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Účelové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 dirty="0"/>
            <a:t>Opravy DHM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 dirty="0"/>
            <a:t>DPPO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Obecné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 dirty="0"/>
            <a:t>Podnikatelské riziko</a:t>
          </a:r>
        </a:p>
      </dsp:txBody>
      <dsp:txXfrm>
        <a:off x="0" y="783910"/>
        <a:ext cx="4222881" cy="2001104"/>
      </dsp:txXfrm>
    </dsp:sp>
    <dsp:sp modelId="{40799997-B6B3-4C20-A9A9-861B6A8BEBBF}">
      <dsp:nvSpPr>
        <dsp:cNvPr id="0" name=""/>
        <dsp:cNvSpPr/>
      </dsp:nvSpPr>
      <dsp:spPr>
        <a:xfrm>
          <a:off x="4814128" y="6310"/>
          <a:ext cx="4222881" cy="777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/>
            <a:t>Závazky</a:t>
          </a:r>
        </a:p>
      </dsp:txBody>
      <dsp:txXfrm>
        <a:off x="4814128" y="6310"/>
        <a:ext cx="4222881" cy="777600"/>
      </dsp:txXfrm>
    </dsp:sp>
    <dsp:sp modelId="{F0D1A888-7289-4F99-8A11-A72A844B4728}">
      <dsp:nvSpPr>
        <dsp:cNvPr id="0" name=""/>
        <dsp:cNvSpPr/>
      </dsp:nvSpPr>
      <dsp:spPr>
        <a:xfrm>
          <a:off x="4814128" y="783910"/>
          <a:ext cx="4222881" cy="200110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Dlouhodobé vs. Krátkodobé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Z obchodního styku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Zaměstnanci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Stát  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Bankovní úvěry</a:t>
          </a:r>
        </a:p>
      </dsp:txBody>
      <dsp:txXfrm>
        <a:off x="4814128" y="783910"/>
        <a:ext cx="4222881" cy="20011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74AC39-44E6-425E-AF49-CF7D189F346F}" type="datetimeFigureOut">
              <a:rPr lang="cs-CZ" smtClean="0"/>
              <a:t>21.09.2017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0F472-929B-459B-8D82-2FABCC5B32A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2264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F2775BC-6312-42C7-B7C5-EA6783C2D9CA}" type="datetimeFigureOut">
              <a:rPr lang="cs-CZ" smtClean="0"/>
              <a:t>21.09.2017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67F715A1-4ADC-44E0-9587-804FF39D6B2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9842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67F715A1-4ADC-44E0-9587-804FF39D6B22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9534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21.09.2017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0892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21.09.2017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1391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21.09.2017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640915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bídka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21.09.2017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996134" y="973098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 defTabSz="914400">
              <a:buNone/>
            </a:pPr>
            <a:r>
              <a:rPr lang="cs-CZ" sz="12200" b="0" i="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9466158" y="26094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 defTabSz="914400">
              <a:buNone/>
            </a:pPr>
            <a:r>
              <a:rPr lang="cs-CZ" sz="12200" b="0" i="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7621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21.09.2017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94607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3163026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21.09.2017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74801" y="4953000"/>
            <a:ext cx="7999315" cy="1074057"/>
          </a:xfrm>
        </p:spPr>
        <p:txBody>
          <a:bodyPr anchor="t">
            <a:normAutofit/>
          </a:bodyPr>
          <a:lstStyle>
            <a:lvl1pPr marL="0" indent="0">
              <a:buNone/>
              <a:defRPr lang="en-US" sz="1800" b="0" i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9453097" y="331651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 defTabSz="914400">
              <a:buNone/>
            </a:pPr>
            <a:r>
              <a:rPr lang="cs-CZ" sz="12200" b="0" i="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”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987593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 defTabSz="914400">
              <a:buNone/>
            </a:pPr>
            <a:r>
              <a:rPr lang="cs-CZ" sz="12200" b="0" i="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1664584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952" y="1127834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21.09.2017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3"/>
          <p:cNvSpPr>
            <a:spLocks noGrp="1"/>
          </p:cNvSpPr>
          <p:nvPr>
            <p:ph type="body" sz="half" idx="13"/>
          </p:nvPr>
        </p:nvSpPr>
        <p:spPr>
          <a:xfrm>
            <a:off x="1154953" y="3363516"/>
            <a:ext cx="8825659" cy="1131093"/>
          </a:xfrm>
        </p:spPr>
        <p:txBody>
          <a:bodyPr anchor="b">
            <a:normAutofit/>
          </a:bodyPr>
          <a:lstStyle>
            <a:lvl1pPr marL="0" indent="0" algn="l" defTabSz="457200" rtl="0" eaLnBrk="1" latinLnBrk="0" hangingPunct="1">
              <a:buNone/>
              <a:defRPr lang="en-US" sz="3600" b="0" i="0" kern="1200" cap="none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792226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7" name="Přímá spojnice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Zástupný symbol pro text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text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21.09.2017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49470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oupec obrázku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text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Zástupný symbol pro text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4" name="Zástupný symbol pro text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9" name="Piál 1Zástupný symbol pro obrázek 2"/>
          <p:cNvSpPr>
            <a:spLocks noGrp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30" name="Piál 1Zástupný symbol pro obrázek 2"/>
          <p:cNvSpPr>
            <a:spLocks noGrp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31" name="Piál 1Zástupný symbol pro obrázek 2"/>
          <p:cNvSpPr>
            <a:spLocks noGrp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cxnSp>
        <p:nvCxnSpPr>
          <p:cNvPr id="17" name="Přímá spojnice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21.09.2017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35526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anchor="b" anchorCtr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21.09.2017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09830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164151" y="1447799"/>
            <a:ext cx="1409965" cy="4413251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4954" y="1447799"/>
            <a:ext cx="6776630" cy="441325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21.09.2017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002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21.09.2017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2446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21.09.2017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2998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21.09.2017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2208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21.09.2017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2202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21.09.2017</a:t>
            </a:fld>
            <a:endParaRPr lang="cs-CZ" dirty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9123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21.09.2017</a:t>
            </a:fld>
            <a:endParaRPr lang="cs-CZ" dirty="0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1531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21.09.2017</a:t>
            </a:fld>
            <a:endParaRPr lang="cs-CZ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7989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cs-CZ" smtClean="0"/>
              <a:t>21.09.2017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9085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ál 12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1000"/>
                </a:schemeClr>
              </a:gs>
              <a:gs pos="75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5" name="Ovál 14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8000"/>
                </a:schemeClr>
              </a:gs>
              <a:gs pos="71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6" name="Ová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7" name="Ovál 16"/>
          <p:cNvSpPr/>
          <p:nvPr/>
        </p:nvSpPr>
        <p:spPr>
          <a:xfrm>
            <a:off x="799941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4000"/>
                </a:schemeClr>
              </a:gs>
              <a:gs pos="73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8" name="Ovál 17"/>
          <p:cNvSpPr/>
          <p:nvPr/>
        </p:nvSpPr>
        <p:spPr>
          <a:xfrm>
            <a:off x="860901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0000"/>
                </a:schemeClr>
              </a:gs>
              <a:gs pos="66000">
                <a:schemeClr val="accent1">
                  <a:lumMod val="60000"/>
                  <a:lumOff val="40000"/>
                  <a:alpha val="0"/>
                </a:schemeClr>
              </a:gs>
              <a:gs pos="31000">
                <a:schemeClr val="accent1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0FF0622-75E4-48B8-A617-5428CA5926CE}" type="datetimeFigureOut">
              <a:rPr lang="cs-CZ" smtClean="0"/>
              <a:t>21.09.2017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75541-8164-4CC7-9F2F-6F0C49BB858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34672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  <p:sldLayoutId id="2147483698" r:id="rId18"/>
    <p:sldLayoutId id="2147483699" r:id="rId19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s.jamu.cz/auth/mail/mail_posli?to=19841@post.jamu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11457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sz="6000" dirty="0">
                <a:solidFill>
                  <a:srgbClr val="EBEBEB"/>
                </a:solidFill>
                <a:latin typeface="Century Gothic"/>
              </a:rPr>
              <a:t>Ú</a:t>
            </a:r>
            <a:r>
              <a:rPr lang="cs-CZ" sz="6000" b="0" i="0" dirty="0">
                <a:solidFill>
                  <a:srgbClr val="EBEBEB"/>
                </a:solidFill>
                <a:latin typeface="Century Gothic"/>
                <a:ea typeface="+mj-ea"/>
                <a:cs typeface="+mj-cs"/>
              </a:rPr>
              <a:t>četnictví </a:t>
            </a:r>
            <a:r>
              <a:rPr lang="cs-CZ" sz="6000" dirty="0">
                <a:solidFill>
                  <a:srgbClr val="EBEBEB"/>
                </a:solidFill>
                <a:latin typeface="Century Gothic"/>
              </a:rPr>
              <a:t>|ZIMA 2017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35165" y="4841548"/>
            <a:ext cx="8825658" cy="861420"/>
          </a:xfrm>
        </p:spPr>
        <p:txBody>
          <a:bodyPr/>
          <a:lstStyle/>
          <a:p>
            <a:r>
              <a:rPr lang="cs-CZ" b="0" i="0" dirty="0">
                <a:solidFill>
                  <a:srgbClr val="F5A408"/>
                </a:solidFill>
              </a:rPr>
              <a:t>Ing. Lukáš </a:t>
            </a:r>
            <a:r>
              <a:rPr lang="cs-CZ" b="0" i="0" dirty="0" err="1">
                <a:solidFill>
                  <a:srgbClr val="F5A408"/>
                </a:solidFill>
              </a:rPr>
              <a:t>schőn</a:t>
            </a:r>
            <a:r>
              <a:rPr lang="cs-CZ" b="0" i="0" dirty="0">
                <a:solidFill>
                  <a:srgbClr val="F5A408"/>
                </a:solidFill>
              </a:rPr>
              <a:t>, ACCA  </a:t>
            </a:r>
            <a:r>
              <a:rPr lang="cs-CZ" dirty="0">
                <a:solidFill>
                  <a:srgbClr val="F5A408"/>
                </a:solidFill>
              </a:rPr>
              <a:t>| </a:t>
            </a:r>
            <a:r>
              <a:rPr lang="cs-CZ" dirty="0">
                <a:solidFill>
                  <a:srgbClr val="F5A408"/>
                </a:solidFill>
                <a:hlinkClick r:id="rId2"/>
              </a:rPr>
              <a:t>19841@post.jamu.cz </a:t>
            </a:r>
            <a:r>
              <a:rPr lang="cs-CZ" dirty="0">
                <a:solidFill>
                  <a:srgbClr val="F5A408"/>
                </a:solidFill>
              </a:rPr>
              <a:t>|  777 209 466</a:t>
            </a:r>
            <a:endParaRPr lang="cs-CZ" b="0" i="0" dirty="0">
              <a:solidFill>
                <a:srgbClr val="F5A4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440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1158C-4D40-4D3C-A80B-B74859F52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118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Cizí zdroje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40F113-1380-4994-8702-10EBCAC73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4914" y="1790297"/>
            <a:ext cx="8787865" cy="1297809"/>
          </a:xfrm>
        </p:spPr>
        <p:txBody>
          <a:bodyPr>
            <a:noAutofit/>
          </a:bodyPr>
          <a:lstStyle/>
          <a:p>
            <a:r>
              <a:rPr lang="cs-CZ" sz="2100" dirty="0"/>
              <a:t>Závazky vůči věřitelům</a:t>
            </a:r>
          </a:p>
          <a:p>
            <a:r>
              <a:rPr lang="cs-CZ" sz="2100" dirty="0"/>
              <a:t>Organizace musí platit úroky a výdaje spojené s jeho získáním</a:t>
            </a:r>
          </a:p>
          <a:p>
            <a:r>
              <a:rPr lang="cs-CZ" sz="2100" dirty="0"/>
              <a:t>Uveďte konkrétní příklady cizích zdrojů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CDFE9B3-E778-4AB1-B5A7-B839E5EF00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36095220"/>
              </p:ext>
            </p:extLst>
          </p:nvPr>
        </p:nvGraphicFramePr>
        <p:xfrm>
          <a:off x="1414914" y="3408947"/>
          <a:ext cx="9037054" cy="27913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9224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1158C-4D40-4D3C-A80B-B74859F52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118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Okamžik sestavení rozvahy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40F113-1380-4994-8702-10EBCAC73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4914" y="1790298"/>
            <a:ext cx="8787865" cy="30303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Rozvaha vyjadřuje stav aktiv a pasiv k určitému datu. </a:t>
            </a:r>
          </a:p>
          <a:p>
            <a:pPr marL="0" indent="0">
              <a:buNone/>
            </a:pPr>
            <a:r>
              <a:rPr lang="cs-CZ" sz="2000" dirty="0"/>
              <a:t>Podle časového okamžiku sestavení rozeznáváme rozvahu:</a:t>
            </a:r>
          </a:p>
          <a:p>
            <a:r>
              <a:rPr lang="cs-CZ" sz="2000" dirty="0"/>
              <a:t>Zahajovací – vznik podniku</a:t>
            </a:r>
          </a:p>
          <a:p>
            <a:r>
              <a:rPr lang="cs-CZ" sz="2000" dirty="0"/>
              <a:t>Konečná – poslední den účetního období; nebo ukončení činnosti</a:t>
            </a:r>
          </a:p>
          <a:p>
            <a:r>
              <a:rPr lang="cs-CZ" sz="2000" dirty="0"/>
              <a:t>Počáteční – na počátku nového účetního období</a:t>
            </a:r>
          </a:p>
          <a:p>
            <a:r>
              <a:rPr lang="cs-CZ" sz="2000" dirty="0"/>
              <a:t>Mimořádná – v průběhu účetního období v situacích to vyžadujících (prohlášení konkurzu, přeměna společnosti …)</a:t>
            </a:r>
          </a:p>
        </p:txBody>
      </p:sp>
      <p:sp>
        <p:nvSpPr>
          <p:cNvPr id="4" name="Rovná se 3">
            <a:extLst>
              <a:ext uri="{FF2B5EF4-FFF2-40B4-BE49-F238E27FC236}">
                <a16:creationId xmlns:a16="http://schemas.microsoft.com/office/drawing/2014/main" id="{04A857B6-E424-4999-BA97-3E45CE1F7E56}"/>
              </a:ext>
            </a:extLst>
          </p:cNvPr>
          <p:cNvSpPr/>
          <p:nvPr/>
        </p:nvSpPr>
        <p:spPr>
          <a:xfrm>
            <a:off x="4980282" y="4941596"/>
            <a:ext cx="1524000" cy="841865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B16001AA-DBAA-4B00-9666-5E4D18752844}"/>
              </a:ext>
            </a:extLst>
          </p:cNvPr>
          <p:cNvSpPr/>
          <p:nvPr/>
        </p:nvSpPr>
        <p:spPr>
          <a:xfrm>
            <a:off x="2384553" y="4904765"/>
            <a:ext cx="22733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Aktiva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0C26438-0EFF-494D-AB51-1B7740A9B228}"/>
              </a:ext>
            </a:extLst>
          </p:cNvPr>
          <p:cNvSpPr/>
          <p:nvPr/>
        </p:nvSpPr>
        <p:spPr>
          <a:xfrm>
            <a:off x="6826632" y="4900864"/>
            <a:ext cx="23310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Pasiva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6A26BA20-4805-4EB6-A774-E2C715DC9BCF}"/>
              </a:ext>
            </a:extLst>
          </p:cNvPr>
          <p:cNvSpPr/>
          <p:nvPr/>
        </p:nvSpPr>
        <p:spPr>
          <a:xfrm>
            <a:off x="1499937" y="4764505"/>
            <a:ext cx="8622631" cy="1251284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5483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89E8D6A0-ACDF-43F8-B2E3-FCF20E100B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D17732C0-5A6F-48C3-AD0A-7E3A820BACAE}"/>
              </a:ext>
            </a:extLst>
          </p:cNvPr>
          <p:cNvSpPr txBox="1"/>
          <p:nvPr/>
        </p:nvSpPr>
        <p:spPr>
          <a:xfrm>
            <a:off x="4314825" y="6057900"/>
            <a:ext cx="3562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Děkuji za pozornost!!!!!</a:t>
            </a:r>
          </a:p>
        </p:txBody>
      </p:sp>
    </p:spTree>
    <p:extLst>
      <p:ext uri="{BB962C8B-B14F-4D97-AF65-F5344CB8AC3E}">
        <p14:creationId xmlns:p14="http://schemas.microsoft.com/office/powerpoint/2010/main" val="343323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457200">
              <a:spcBef>
                <a:spcPts val="0"/>
              </a:spcBef>
              <a:buNone/>
            </a:pPr>
            <a:r>
              <a:rPr lang="cs-CZ" sz="4200" b="0" i="0" dirty="0">
                <a:solidFill>
                  <a:srgbClr val="EBEBEB"/>
                </a:solidFill>
                <a:latin typeface="Century Gothic"/>
                <a:ea typeface="+mj-ea"/>
                <a:cs typeface="+mj-cs"/>
              </a:rPr>
              <a:t>Plán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0633374"/>
              </p:ext>
            </p:extLst>
          </p:nvPr>
        </p:nvGraphicFramePr>
        <p:xfrm>
          <a:off x="1103312" y="1579399"/>
          <a:ext cx="9243846" cy="4038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51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3339">
                  <a:extLst>
                    <a:ext uri="{9D8B030D-6E8A-4147-A177-3AD203B41FA5}">
                      <a16:colId xmlns:a16="http://schemas.microsoft.com/office/drawing/2014/main" val="1276658859"/>
                    </a:ext>
                  </a:extLst>
                </a:gridCol>
                <a:gridCol w="5995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6866"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cs-CZ" sz="1800" b="1" i="0" dirty="0">
                          <a:solidFill>
                            <a:schemeClr val="lt1"/>
                          </a:solidFill>
                          <a:latin typeface="Century Gothic"/>
                          <a:ea typeface="+mn-ea"/>
                          <a:cs typeface="+mn-cs"/>
                        </a:rPr>
                        <a:t>Týden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cs-CZ" sz="1800" b="1" i="0" dirty="0">
                          <a:solidFill>
                            <a:schemeClr val="lt1"/>
                          </a:solidFill>
                          <a:latin typeface="Century Gothic"/>
                          <a:ea typeface="+mn-ea"/>
                          <a:cs typeface="+mn-cs"/>
                        </a:rPr>
                        <a:t>Datum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cs-CZ" sz="1800" b="1" i="0" dirty="0">
                          <a:solidFill>
                            <a:schemeClr val="lt1"/>
                          </a:solidFill>
                          <a:latin typeface="Century Gothic"/>
                          <a:ea typeface="+mn-ea"/>
                          <a:cs typeface="+mn-cs"/>
                        </a:rPr>
                        <a:t>Účetní oblast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866"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cs-CZ" sz="1800" b="0" i="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Týden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cs-CZ" sz="1800" b="0" i="0" baseline="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16.10.2017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cs-CZ" sz="1800" b="0" i="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Podstata a funkce účetnictví</a:t>
                      </a:r>
                      <a:endParaRPr lang="cs-CZ" sz="1800" b="0" i="0" baseline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866">
                <a:tc>
                  <a:txBody>
                    <a:bodyPr/>
                    <a:lstStyle/>
                    <a:p>
                      <a:pPr marL="0" marR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Týden 2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0" i="0" baseline="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30.10.2017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0" i="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Aktiva, pasiva, konstrukce rozvahy, náklady, výnosy</a:t>
                      </a:r>
                      <a:endParaRPr lang="cs-CZ" sz="1800" b="0" i="0" baseline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866">
                <a:tc>
                  <a:txBody>
                    <a:bodyPr/>
                    <a:lstStyle/>
                    <a:p>
                      <a:pPr marL="0" marR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Týden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0" i="0" baseline="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13.11.2017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0" i="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Oceňování majetku a závazků</a:t>
                      </a:r>
                      <a:endParaRPr lang="cs-CZ" sz="1800" b="0" i="0" baseline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866">
                <a:tc>
                  <a:txBody>
                    <a:bodyPr/>
                    <a:lstStyle/>
                    <a:p>
                      <a:pPr marL="0" marR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Týden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27.11.2017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První test - 20% hodnocení; Dlouhodobý majetek</a:t>
                      </a:r>
                      <a:endParaRPr lang="cs-CZ" sz="1800" b="0" i="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866"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Týden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11.12.2017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Daně v účetnictví, daňová přiznání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86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Týden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8.1.2018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Druhý test - 30% hodnocení; dotazy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021492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783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1158C-4D40-4D3C-A80B-B74859F52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118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Úvod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40F113-1380-4994-8702-10EBCAC73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4914" y="1597793"/>
            <a:ext cx="8989994" cy="226033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Vklady společníků do podniku představují základní kapitál, který slouží spolu s cizím (vypůjčeným) kapitálem k pořízení majetku (hospodářských prostředků) potřebného k podnikání. </a:t>
            </a:r>
          </a:p>
          <a:p>
            <a:r>
              <a:rPr lang="cs-CZ" dirty="0"/>
              <a:t>Konkrétní složení hospodářských prostředků se označuje jako majetek (aktivum) podniku, původ (zdroj), z něhož tento majetek vznikl, se označuje jako kapitál, v účetnictví nazývaný pasivem. </a:t>
            </a:r>
          </a:p>
          <a:p>
            <a:r>
              <a:rPr lang="cs-CZ" dirty="0"/>
              <a:t>Majetek tedy vyjadřuje, </a:t>
            </a:r>
            <a:r>
              <a:rPr lang="cs-CZ" b="1" dirty="0"/>
              <a:t>co společnost vlastní </a:t>
            </a:r>
            <a:r>
              <a:rPr lang="cs-CZ" dirty="0"/>
              <a:t>a kapitál </a:t>
            </a:r>
            <a:r>
              <a:rPr lang="cs-CZ" b="1" dirty="0"/>
              <a:t>komu co patří.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BD44DEE-56BE-42E8-893F-3D6BDABD94CF}"/>
              </a:ext>
            </a:extLst>
          </p:cNvPr>
          <p:cNvSpPr/>
          <p:nvPr/>
        </p:nvSpPr>
        <p:spPr>
          <a:xfrm>
            <a:off x="1065229" y="4475292"/>
            <a:ext cx="3855543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8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Aktiva</a:t>
            </a:r>
          </a:p>
          <a:p>
            <a:pPr algn="ctr"/>
            <a:r>
              <a:rPr lang="cs-CZ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Majetek</a:t>
            </a:r>
          </a:p>
          <a:p>
            <a:pPr algn="ctr"/>
            <a:r>
              <a:rPr lang="cs-CZ" sz="28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 společnost vlastní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26A206E-AAD8-4CCB-B0FB-B2D940973762}"/>
              </a:ext>
            </a:extLst>
          </p:cNvPr>
          <p:cNvSpPr/>
          <p:nvPr/>
        </p:nvSpPr>
        <p:spPr>
          <a:xfrm>
            <a:off x="6098309" y="4475292"/>
            <a:ext cx="4049507" cy="18158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8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Pasiva</a:t>
            </a:r>
          </a:p>
          <a:p>
            <a:pPr algn="ctr"/>
            <a:r>
              <a:rPr lang="cs-CZ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Kapitál</a:t>
            </a:r>
          </a:p>
          <a:p>
            <a:pPr algn="ctr"/>
            <a:r>
              <a:rPr lang="cs-CZ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Zdroj – původ majetku</a:t>
            </a:r>
          </a:p>
          <a:p>
            <a:pPr algn="ctr"/>
            <a:r>
              <a:rPr lang="cs-CZ" sz="28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 komu patří</a:t>
            </a:r>
          </a:p>
        </p:txBody>
      </p:sp>
    </p:spTree>
    <p:extLst>
      <p:ext uri="{BB962C8B-B14F-4D97-AF65-F5344CB8AC3E}">
        <p14:creationId xmlns:p14="http://schemas.microsoft.com/office/powerpoint/2010/main" val="3829800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1158C-4D40-4D3C-A80B-B74859F52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118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Rozvaha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40F113-1380-4994-8702-10EBCAC73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4914" y="1597794"/>
            <a:ext cx="8787865" cy="2268353"/>
          </a:xfrm>
        </p:spPr>
        <p:txBody>
          <a:bodyPr>
            <a:normAutofit fontScale="85000" lnSpcReduction="20000"/>
          </a:bodyPr>
          <a:lstStyle/>
          <a:p>
            <a:r>
              <a:rPr lang="cs-CZ" sz="2400" dirty="0"/>
              <a:t>Okamžitý přehled o majetku i kapitálu zachycuje rozvaha (bilance) podniku, která má podobu účtu, na jehož levé straně je zachyceno konkrétní složení majetku podniku (všechna jeho aktiva) a na pravé straně všechny kapitálové zdroje (veškerá pasiva). </a:t>
            </a:r>
          </a:p>
          <a:p>
            <a:r>
              <a:rPr lang="cs-CZ" sz="2400" dirty="0"/>
              <a:t>Příloha č. 1 k vyhlášce č. 500/2002 Sb.</a:t>
            </a:r>
          </a:p>
          <a:p>
            <a:r>
              <a:rPr lang="cs-CZ" sz="2400" dirty="0"/>
              <a:t>Co je větší? Aktiva nebo pasiva?</a:t>
            </a:r>
          </a:p>
          <a:p>
            <a:endParaRPr lang="cs-CZ" sz="2000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5D45F9D-241E-4519-8FD8-3D032EF9CB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11920537"/>
              </p:ext>
            </p:extLst>
          </p:nvPr>
        </p:nvGraphicFramePr>
        <p:xfrm>
          <a:off x="1744846" y="4031382"/>
          <a:ext cx="8128000" cy="2157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1866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1158C-4D40-4D3C-A80B-B74859F52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118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Charakteristické znaky aktiv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40F113-1380-4994-8702-10EBCAC73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0147" y="1589773"/>
            <a:ext cx="8951496" cy="203574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Za aktivum považujeme v účetnictví ty položky majetku podniku, které vykazují následující vlastnosti:</a:t>
            </a:r>
          </a:p>
          <a:p>
            <a:r>
              <a:rPr lang="cs-CZ" dirty="0"/>
              <a:t>Budoucí ekonomický užitek</a:t>
            </a:r>
          </a:p>
          <a:p>
            <a:r>
              <a:rPr lang="cs-CZ" dirty="0"/>
              <a:t>Očekávání budoucího užitku musí být dostatečně spolehlivé a prokazatelné</a:t>
            </a:r>
          </a:p>
          <a:p>
            <a:r>
              <a:rPr lang="cs-CZ" dirty="0"/>
              <a:t>Důsledkem hospodářských operací uskutečněných v minulosti</a:t>
            </a:r>
          </a:p>
          <a:p>
            <a:r>
              <a:rPr lang="cs-CZ" dirty="0"/>
              <a:t>Musí být ocenitelné v penězích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454AF95-A808-4589-8808-3EF6FA12A6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83500386"/>
              </p:ext>
            </p:extLst>
          </p:nvPr>
        </p:nvGraphicFramePr>
        <p:xfrm>
          <a:off x="1807411" y="3304674"/>
          <a:ext cx="8932777" cy="3192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558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1158C-4D40-4D3C-A80B-B74859F52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118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Stálá aktiva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40F113-1380-4994-8702-10EBCAC73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4914" y="1501541"/>
            <a:ext cx="8787865" cy="2308459"/>
          </a:xfrm>
        </p:spPr>
        <p:txBody>
          <a:bodyPr>
            <a:noAutofit/>
          </a:bodyPr>
          <a:lstStyle/>
          <a:p>
            <a:r>
              <a:rPr lang="cs-CZ" sz="1400" dirty="0"/>
              <a:t>Také fixní, neoběžná, event. dlouhodobá aktiva</a:t>
            </a:r>
          </a:p>
          <a:p>
            <a:r>
              <a:rPr lang="cs-CZ" sz="1400" dirty="0"/>
              <a:t>Majetek sloužící podniku dlouhodobě a jehož spotřeba neprobíhá najednou, ale postupně. </a:t>
            </a:r>
          </a:p>
          <a:p>
            <a:r>
              <a:rPr lang="cs-CZ" sz="1400" dirty="0"/>
              <a:t>Doba použitelnosti majetku delší než jeden rok.</a:t>
            </a:r>
          </a:p>
          <a:p>
            <a:r>
              <a:rPr lang="cs-CZ" sz="1400" dirty="0"/>
              <a:t>Limity pro kapitalizaci (účetní vs. daňové – 60 tis. Kč DNM, 40 tis. Kč DHM)</a:t>
            </a:r>
          </a:p>
          <a:p>
            <a:r>
              <a:rPr lang="cs-CZ" sz="1400" dirty="0"/>
              <a:t>Příklad:</a:t>
            </a:r>
          </a:p>
          <a:p>
            <a:pPr lvl="1"/>
            <a:r>
              <a:rPr lang="cs-CZ" sz="1200" dirty="0"/>
              <a:t>opotřebený výrobní stroj, který může být prodán za zůstatkovou hodnotu 10 tis. Kč</a:t>
            </a:r>
          </a:p>
          <a:p>
            <a:pPr lvl="1"/>
            <a:r>
              <a:rPr lang="cs-CZ" sz="1200" dirty="0"/>
              <a:t>auto pořízené na leasing, které bude v příštím účetním období převedeno bezplatně do majetku podniku.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CDFE9B3-E778-4AB1-B5A7-B839E5EF00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30996887"/>
              </p:ext>
            </p:extLst>
          </p:nvPr>
        </p:nvGraphicFramePr>
        <p:xfrm>
          <a:off x="1414914" y="3906253"/>
          <a:ext cx="9037054" cy="2614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94361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1158C-4D40-4D3C-A80B-B74859F52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118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Oběžná aktiva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40F113-1380-4994-8702-10EBCAC73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4914" y="1501541"/>
            <a:ext cx="8787865" cy="2308459"/>
          </a:xfrm>
        </p:spPr>
        <p:txBody>
          <a:bodyPr>
            <a:noAutofit/>
          </a:bodyPr>
          <a:lstStyle/>
          <a:p>
            <a:r>
              <a:rPr lang="cs-CZ" sz="1400" dirty="0"/>
              <a:t>Také krátkodobá, běžná aktiva</a:t>
            </a:r>
          </a:p>
          <a:p>
            <a:r>
              <a:rPr lang="cs-CZ" sz="1400" dirty="0"/>
              <a:t>Majetek, který se při činnosti organizace spotřebuje najednou, příp. u něhož proces přeměny nepřesahuje jeden rok. </a:t>
            </a:r>
          </a:p>
          <a:p>
            <a:r>
              <a:rPr lang="cs-CZ" sz="1400" dirty="0"/>
              <a:t>Je neustále v pohybu, jedna forma přechází v druhou</a:t>
            </a:r>
          </a:p>
          <a:p>
            <a:pPr lvl="1"/>
            <a:r>
              <a:rPr lang="cs-CZ" sz="1200" dirty="0"/>
              <a:t>Za peníze se nakoupí materiál, který je v rozpracované výrobě z něj se vytvoří hotové výrobky po dodávce zákazníkům vznikají pohledávky a po jejich zaplacení máme opět peníze </a:t>
            </a:r>
          </a:p>
          <a:p>
            <a:r>
              <a:rPr lang="cs-CZ" sz="1400" dirty="0"/>
              <a:t>Uveďte některé příklady dlouhodobých a oběžných aktiv, která by mohla být používána </a:t>
            </a:r>
            <a:br>
              <a:rPr lang="cs-CZ" sz="1400" dirty="0"/>
            </a:br>
            <a:r>
              <a:rPr lang="cs-CZ" sz="1400" dirty="0"/>
              <a:t>v organizacích zabývajících se        A) výrobou        B) obchodem        C) filharmonie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CDFE9B3-E778-4AB1-B5A7-B839E5EF00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01402127"/>
              </p:ext>
            </p:extLst>
          </p:nvPr>
        </p:nvGraphicFramePr>
        <p:xfrm>
          <a:off x="1414914" y="3906253"/>
          <a:ext cx="9037054" cy="2614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5270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1158C-4D40-4D3C-A80B-B74859F52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118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Charakteristické znaky pasiv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40F113-1380-4994-8702-10EBCAC73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67853" y="1365185"/>
            <a:ext cx="8951496" cy="203574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Za pasiva považujeme v účetnictví ty položky kapitálu podniku, které vykazují následující vlastnosti:</a:t>
            </a:r>
          </a:p>
          <a:p>
            <a:r>
              <a:rPr lang="cs-CZ" dirty="0"/>
              <a:t>Existuje závazek, jehož plnění v budoucnu vyvolá snížení aktiv podniku</a:t>
            </a:r>
          </a:p>
          <a:p>
            <a:r>
              <a:rPr lang="cs-CZ" dirty="0"/>
              <a:t>Je známa doba splatnosti dluhu a jeho výše vyjádřená v penězích</a:t>
            </a:r>
          </a:p>
          <a:p>
            <a:r>
              <a:rPr lang="cs-CZ" dirty="0"/>
              <a:t>Důsledkem hospodářských operací uskutečněných v minulosti</a:t>
            </a:r>
          </a:p>
          <a:p>
            <a:r>
              <a:rPr lang="cs-CZ" dirty="0"/>
              <a:t>Je znám věřitel, vůči němuž závazek existuje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454AF95-A808-4589-8808-3EF6FA12A6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50650419"/>
              </p:ext>
            </p:extLst>
          </p:nvPr>
        </p:nvGraphicFramePr>
        <p:xfrm>
          <a:off x="1069475" y="3400928"/>
          <a:ext cx="9748252" cy="30720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5092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1158C-4D40-4D3C-A80B-B74859F52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118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Vlastní kapitál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40F113-1380-4994-8702-10EBCAC73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4914" y="1637899"/>
            <a:ext cx="8787865" cy="2075848"/>
          </a:xfrm>
        </p:spPr>
        <p:txBody>
          <a:bodyPr>
            <a:noAutofit/>
          </a:bodyPr>
          <a:lstStyle/>
          <a:p>
            <a:r>
              <a:rPr lang="cs-CZ" dirty="0"/>
              <a:t>Nárok vlastníků (společníků) podniku na aktiva, která podnik spravuje</a:t>
            </a:r>
          </a:p>
          <a:p>
            <a:r>
              <a:rPr lang="cs-CZ" dirty="0"/>
              <a:t>Je hlavním nositelem podnikatelského rizika</a:t>
            </a:r>
          </a:p>
          <a:p>
            <a:r>
              <a:rPr lang="cs-CZ" dirty="0"/>
              <a:t>Jeho podíl na celkovém jmění je ukazatelem finanční jistoty podniku</a:t>
            </a:r>
          </a:p>
          <a:p>
            <a:r>
              <a:rPr lang="cs-CZ" dirty="0"/>
              <a:t>Je lepší mít velký podíl vlastního kapitálu nebo cizích zdrojů?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CDFE9B3-E778-4AB1-B5A7-B839E5EF00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10891556"/>
              </p:ext>
            </p:extLst>
          </p:nvPr>
        </p:nvGraphicFramePr>
        <p:xfrm>
          <a:off x="1414914" y="3449054"/>
          <a:ext cx="9037054" cy="28715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Skupina 5">
            <a:extLst>
              <a:ext uri="{FF2B5EF4-FFF2-40B4-BE49-F238E27FC236}">
                <a16:creationId xmlns:a16="http://schemas.microsoft.com/office/drawing/2014/main" id="{24A8BCDE-DCC5-44A7-9FDA-E937B01843AA}"/>
              </a:ext>
            </a:extLst>
          </p:cNvPr>
          <p:cNvGrpSpPr/>
          <p:nvPr/>
        </p:nvGrpSpPr>
        <p:grpSpPr>
          <a:xfrm>
            <a:off x="7403605" y="4724403"/>
            <a:ext cx="3048363" cy="489600"/>
            <a:chOff x="5982397" y="71009"/>
            <a:chExt cx="3048363" cy="489600"/>
          </a:xfrm>
        </p:grpSpPr>
        <p:sp>
          <p:nvSpPr>
            <p:cNvPr id="7" name="Obdélník 6">
              <a:extLst>
                <a:ext uri="{FF2B5EF4-FFF2-40B4-BE49-F238E27FC236}">
                  <a16:creationId xmlns:a16="http://schemas.microsoft.com/office/drawing/2014/main" id="{F43E937A-CC53-49C1-A720-15643E21B3CC}"/>
                </a:ext>
              </a:extLst>
            </p:cNvPr>
            <p:cNvSpPr/>
            <p:nvPr/>
          </p:nvSpPr>
          <p:spPr>
            <a:xfrm>
              <a:off x="5982397" y="71009"/>
              <a:ext cx="3048363" cy="489600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TextovéPole 7">
              <a:extLst>
                <a:ext uri="{FF2B5EF4-FFF2-40B4-BE49-F238E27FC236}">
                  <a16:creationId xmlns:a16="http://schemas.microsoft.com/office/drawing/2014/main" id="{997A4701-C7A0-4F50-8939-9B92E1E756E8}"/>
                </a:ext>
              </a:extLst>
            </p:cNvPr>
            <p:cNvSpPr txBox="1"/>
            <p:nvPr/>
          </p:nvSpPr>
          <p:spPr>
            <a:xfrm>
              <a:off x="5982397" y="71009"/>
              <a:ext cx="3048363" cy="4896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0904" tIns="69088" rIns="120904" bIns="69088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1700" kern="1200" dirty="0"/>
                <a:t>Výsledek hospodaření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341442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 Red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AE901BC-D190-49E6-8B33-2F32A0F2BF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Základní informace o akademickém kurzu</Template>
  <TotalTime>0</TotalTime>
  <Words>767</Words>
  <Application>Microsoft Office PowerPoint</Application>
  <PresentationFormat>Širokoúhlá obrazovka</PresentationFormat>
  <Paragraphs>162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Wingdings 3</vt:lpstr>
      <vt:lpstr>Ion</vt:lpstr>
      <vt:lpstr>Účetnictví |ZIMA 2017</vt:lpstr>
      <vt:lpstr>Plán</vt:lpstr>
      <vt:lpstr>Úvod</vt:lpstr>
      <vt:lpstr>Rozvaha</vt:lpstr>
      <vt:lpstr>Charakteristické znaky aktiv</vt:lpstr>
      <vt:lpstr>Stálá aktiva</vt:lpstr>
      <vt:lpstr>Oběžná aktiva</vt:lpstr>
      <vt:lpstr>Charakteristické znaky pasiv</vt:lpstr>
      <vt:lpstr>Vlastní kapitál</vt:lpstr>
      <vt:lpstr>Cizí zdroje</vt:lpstr>
      <vt:lpstr>Okamžik sestavení rozvahy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2017-06-20T06:35:14Z</dcterms:created>
  <dcterms:modified xsi:type="dcterms:W3CDTF">2017-09-21T14:21:50Z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TC030395169991</vt:lpwstr>
  </property>
</Properties>
</file>