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9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35"/>
  </p:normalViewPr>
  <p:slideViewPr>
    <p:cSldViewPr snapToGrid="0" snapToObjects="1">
      <p:cViewPr varScale="1">
        <p:scale>
          <a:sx n="116" d="100"/>
          <a:sy n="116" d="100"/>
        </p:scale>
        <p:origin x="4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smtClean="0"/>
              <a:t>5/22/18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50774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5/22/18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719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5/22/18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129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5/22/18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941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5/22/18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89457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5/22/18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064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5/22/18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80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5/22/18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012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5/22/18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818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5/22/18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30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5/22/18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682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5/22/18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1048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D3AA99-E775-AF46-9D74-D4140E30FC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informační systémy</a:t>
            </a:r>
            <a:br>
              <a:rPr lang="cs-CZ" dirty="0"/>
            </a:br>
            <a:r>
              <a:rPr lang="cs-CZ" dirty="0"/>
              <a:t>hudební fakulty JAMU v Brně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904D890-A77C-7941-B335-7AAB70F039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Martina </a:t>
            </a:r>
            <a:r>
              <a:rPr lang="cs-CZ" dirty="0" err="1"/>
              <a:t>Watzková</a:t>
            </a:r>
            <a:endParaRPr lang="cs-CZ" dirty="0"/>
          </a:p>
          <a:p>
            <a:r>
              <a:rPr lang="cs-CZ" dirty="0"/>
              <a:t>Vojtěch Pospíšil</a:t>
            </a:r>
          </a:p>
          <a:p>
            <a:r>
              <a:rPr lang="cs-CZ" dirty="0"/>
              <a:t>Lukáš Kus</a:t>
            </a:r>
          </a:p>
        </p:txBody>
      </p:sp>
    </p:spTree>
    <p:extLst>
      <p:ext uri="{BB962C8B-B14F-4D97-AF65-F5344CB8AC3E}">
        <p14:creationId xmlns:p14="http://schemas.microsoft.com/office/powerpoint/2010/main" val="239302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40EE26-2D44-F64E-8059-300361BE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STUDIJNÍ ODDĚLENÍ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2BDA39ED-2984-0F4B-BF67-8E5EDBF4FD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4128" y="2084832"/>
            <a:ext cx="3393965" cy="4525288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1FEA149-8B19-A54A-B1CF-DE5ACECFD79E}"/>
              </a:ext>
            </a:extLst>
          </p:cNvPr>
          <p:cNvSpPr txBox="1"/>
          <p:nvPr/>
        </p:nvSpPr>
        <p:spPr>
          <a:xfrm>
            <a:off x="4935558" y="2084832"/>
            <a:ext cx="59518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sz="2000" dirty="0"/>
              <a:t>HARMONOGRAM KATEDER</a:t>
            </a:r>
          </a:p>
          <a:p>
            <a:pPr marL="342900" indent="-342900">
              <a:buFontTx/>
              <a:buChar char="-"/>
            </a:pPr>
            <a:r>
              <a:rPr lang="cs-CZ" sz="2000" dirty="0"/>
              <a:t>NABÍDKY STÁŽÍ, ERASMŮ</a:t>
            </a:r>
          </a:p>
          <a:p>
            <a:pPr marL="342900" indent="-342900">
              <a:buFontTx/>
              <a:buChar char="-"/>
            </a:pPr>
            <a:r>
              <a:rPr lang="cs-CZ" sz="2000" dirty="0"/>
              <a:t>KONKURZNÍ NABÍDKY</a:t>
            </a:r>
          </a:p>
          <a:p>
            <a:pPr marL="342900" indent="-342900">
              <a:buFontTx/>
              <a:buChar char="-"/>
            </a:pPr>
            <a:r>
              <a:rPr lang="cs-CZ" sz="2000" dirty="0"/>
              <a:t>STUDIJNÍ VYHLÁŠKY A JINÉ AKTUALITY</a:t>
            </a:r>
          </a:p>
        </p:txBody>
      </p:sp>
    </p:spTree>
    <p:extLst>
      <p:ext uri="{BB962C8B-B14F-4D97-AF65-F5344CB8AC3E}">
        <p14:creationId xmlns:p14="http://schemas.microsoft.com/office/powerpoint/2010/main" val="3887478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40EE26-2D44-F64E-8059-300361BE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ÚŘEDNÍ DESKA HUDEBNÍ FAKULTY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1FEA149-8B19-A54A-B1CF-DE5ACECFD79E}"/>
              </a:ext>
            </a:extLst>
          </p:cNvPr>
          <p:cNvSpPr txBox="1"/>
          <p:nvPr/>
        </p:nvSpPr>
        <p:spPr>
          <a:xfrm>
            <a:off x="6555038" y="2084832"/>
            <a:ext cx="59518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sz="2000" dirty="0"/>
              <a:t>OFICIÁLNÍ DOKUMENTY</a:t>
            </a:r>
          </a:p>
          <a:p>
            <a:pPr marL="342900" indent="-342900">
              <a:buFontTx/>
              <a:buChar char="-"/>
            </a:pPr>
            <a:r>
              <a:rPr lang="cs-CZ" sz="2000" dirty="0"/>
              <a:t>POVINNĚ ZVEŘEJŇOVANÉ INFORMACE</a:t>
            </a:r>
          </a:p>
          <a:p>
            <a:pPr marL="342900" indent="-342900">
              <a:buFontTx/>
              <a:buChar char="-"/>
            </a:pPr>
            <a:r>
              <a:rPr lang="cs-CZ" sz="2000" dirty="0"/>
              <a:t>VYHLÁŠKY FAKULTY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453C8BDE-3E31-244D-AD6A-83087D3978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4128" y="2084832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766823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40EE26-2D44-F64E-8059-300361BE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NAVIGAČNÍ SYSTÉM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1FEA149-8B19-A54A-B1CF-DE5ACECFD79E}"/>
              </a:ext>
            </a:extLst>
          </p:cNvPr>
          <p:cNvSpPr txBox="1"/>
          <p:nvPr/>
        </p:nvSpPr>
        <p:spPr>
          <a:xfrm>
            <a:off x="4792338" y="2084832"/>
            <a:ext cx="5951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sz="2000" dirty="0"/>
              <a:t>OZNAČENÍ SÁLŮ, KATEDER, MÍSTNOSTÍ, ODDĚLENÍ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6317D2F8-1F07-9E44-BCDB-EEF5D3798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4128" y="2084832"/>
            <a:ext cx="3349568" cy="4466092"/>
          </a:xfrm>
        </p:spPr>
      </p:pic>
    </p:spTree>
    <p:extLst>
      <p:ext uri="{BB962C8B-B14F-4D97-AF65-F5344CB8AC3E}">
        <p14:creationId xmlns:p14="http://schemas.microsoft.com/office/powerpoint/2010/main" val="3023791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40EE26-2D44-F64E-8059-300361BE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vstup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A1A9588-2084-404F-A245-08211752A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3032" y="2208882"/>
            <a:ext cx="3017043" cy="402272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E3C04CC-B8EC-984A-8B6A-EB73119E9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941" y="2208882"/>
            <a:ext cx="3017043" cy="402272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61E065B-846C-1E4E-8560-8D8359224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8850" y="2208882"/>
            <a:ext cx="3017044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98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40EE26-2D44-F64E-8059-300361BE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vstup</a:t>
            </a:r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A08F8F49-8905-F747-B8AE-EC9B47AE0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4048" y="2084832"/>
            <a:ext cx="3110080" cy="4146775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B65E262-CA60-4444-9EB9-82BA276E9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129" y="2084832"/>
            <a:ext cx="3110081" cy="414677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07DE7FA-E0B9-2B49-9147-1A91C4CB9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211" y="2084832"/>
            <a:ext cx="3110081" cy="414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59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40EE26-2D44-F64E-8059-300361BE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vzkazníky</a:t>
            </a:r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5D07DA40-E7DF-2F42-BEED-2D9D000EE8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4128" y="2146855"/>
            <a:ext cx="3017043" cy="4022725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595BA48-589F-B040-9D20-A5207D9FD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156" y="2146856"/>
            <a:ext cx="3017044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52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40EE26-2D44-F64E-8059-300361BE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katedra hudební produkce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9E75A929-85A3-1C4D-95A0-724FA8E452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4128" y="2146855"/>
            <a:ext cx="3239400" cy="4319201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0491F99-ADEA-0F4E-9B4F-4CAFF3A29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77" y="2146855"/>
            <a:ext cx="3239401" cy="431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88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40EE26-2D44-F64E-8059-300361BE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komorní opera | studio devítka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30119B9C-E271-D648-84BC-3B02FEC769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4128" y="2084832"/>
            <a:ext cx="3283467" cy="4377957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B76724B-4690-8247-AA1E-222AE36E0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175" y="2084832"/>
            <a:ext cx="3283468" cy="437795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9A7E675-C895-4A41-9A2A-3D93BB947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223" y="2084832"/>
            <a:ext cx="3283468" cy="437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50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40EE26-2D44-F64E-8059-300361BE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katedra operní režie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2623688-B11D-4342-8B18-66C64C95A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5905" y="2084832"/>
            <a:ext cx="3316518" cy="4422025"/>
          </a:xfrm>
        </p:spPr>
      </p:pic>
    </p:spTree>
    <p:extLst>
      <p:ext uri="{BB962C8B-B14F-4D97-AF65-F5344CB8AC3E}">
        <p14:creationId xmlns:p14="http://schemas.microsoft.com/office/powerpoint/2010/main" val="4183337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40EE26-2D44-F64E-8059-300361BE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katedra cizích jazyků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1C9C61B0-383F-E64A-AC60-3B81D6CDB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4128" y="2084832"/>
            <a:ext cx="3286551" cy="4382069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31C91E7-DA08-5F44-81FB-13E68E16C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7649" y="2084832"/>
            <a:ext cx="3286551" cy="438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98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40EE26-2D44-F64E-8059-300361BE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katedry…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A497AE1A-069D-1B43-833F-B92937B11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4128" y="2084833"/>
            <a:ext cx="2096729" cy="2795640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BD228F7-A2E6-784A-BCC8-2B0CDB09D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200" y="2084832"/>
            <a:ext cx="2096731" cy="279564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6F4B41AA-C98D-E147-A08D-DAB1301F258F}"/>
              </a:ext>
            </a:extLst>
          </p:cNvPr>
          <p:cNvSpPr txBox="1"/>
          <p:nvPr/>
        </p:nvSpPr>
        <p:spPr>
          <a:xfrm>
            <a:off x="6378766" y="4480363"/>
            <a:ext cx="4508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A NÁSTĚNKOVÝ SYSTÉM POKRAČUJE…</a:t>
            </a:r>
          </a:p>
        </p:txBody>
      </p:sp>
    </p:spTree>
    <p:extLst>
      <p:ext uri="{BB962C8B-B14F-4D97-AF65-F5344CB8AC3E}">
        <p14:creationId xmlns:p14="http://schemas.microsoft.com/office/powerpoint/2010/main" val="36791783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á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á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á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4825F1AF-8DBC-4E3D-9F3D-688338DA83F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{A680DBC1-C9E1-E24A-8568-3CC69D446E85}tf10001061</Template>
  <TotalTime>59</TotalTime>
  <Words>69</Words>
  <Application>Microsoft Macintosh PowerPoint</Application>
  <PresentationFormat>Širokoúhlá obrazovka</PresentationFormat>
  <Paragraphs>24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Tw Cen MT</vt:lpstr>
      <vt:lpstr>Tw Cen MT Condensed</vt:lpstr>
      <vt:lpstr>Wingdings 3</vt:lpstr>
      <vt:lpstr>Integrál</vt:lpstr>
      <vt:lpstr>informační systémy hudební fakulty JAMU v Brně</vt:lpstr>
      <vt:lpstr>vstup</vt:lpstr>
      <vt:lpstr>vstup</vt:lpstr>
      <vt:lpstr>vzkazníky</vt:lpstr>
      <vt:lpstr>katedra hudební produkce</vt:lpstr>
      <vt:lpstr>komorní opera | studio devítka</vt:lpstr>
      <vt:lpstr>katedra operní režie</vt:lpstr>
      <vt:lpstr>katedra cizích jazyků</vt:lpstr>
      <vt:lpstr>další katedry…</vt:lpstr>
      <vt:lpstr>STUDIJNÍ ODDĚLENÍ</vt:lpstr>
      <vt:lpstr>ÚŘEDNÍ DESKA HUDEBNÍ FAKULTY</vt:lpstr>
      <vt:lpstr>NAVIGAČNÍ SYSTÉM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informační systémy hudební fakulty JAMU v Brně</dc:title>
  <dc:creator>Lukáš Kus</dc:creator>
  <cp:lastModifiedBy>Lukáš Kus</cp:lastModifiedBy>
  <cp:revision>4</cp:revision>
  <dcterms:created xsi:type="dcterms:W3CDTF">2018-05-22T09:45:07Z</dcterms:created>
  <dcterms:modified xsi:type="dcterms:W3CDTF">2018-05-22T10:44:38Z</dcterms:modified>
</cp:coreProperties>
</file>