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01C1-2921-40F2-8E9E-D9E6533A6B1C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01BC-8E1B-41A3-91D3-B8B84EB32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spAutoFit/>
          </a:bodyPr>
          <a:lstStyle/>
          <a:p>
            <a:r>
              <a:rPr lang="pl-PL" smtClean="0">
                <a:solidFill>
                  <a:srgbClr val="333333"/>
                </a:solidFill>
                <a:latin typeface="Arial"/>
              </a:rPr>
              <a:t>Výpočetní technika a internet na podporu managementu</a:t>
            </a:r>
            <a:endParaRPr lang="cs-CZ">
              <a:solidFill>
                <a:srgbClr val="333333"/>
              </a:solidFill>
              <a:latin typeface="Arial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txBody>
          <a:bodyPr>
            <a:spAutoFit/>
          </a:bodyPr>
          <a:lstStyle/>
          <a:p>
            <a:endParaRPr lang="cs-CZ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Kontrola prostřednictvím  počítačové sítě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E-learning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5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Elektronické podnikové univerzity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356187"/>
            <a:ext cx="8229600" cy="1348061"/>
          </a:xfrm>
        </p:spPr>
        <p:txBody>
          <a:bodyPr>
            <a:spAutoFit/>
          </a:bodyPr>
          <a:lstStyle/>
          <a:p>
            <a:r>
              <a:rPr lang="cs-CZ" sz="2400" smtClean="0">
                <a:latin typeface="Arial"/>
              </a:rPr>
              <a:t>O2</a:t>
            </a:r>
          </a:p>
          <a:p>
            <a:r>
              <a:rPr lang="cs-CZ" sz="2400" smtClean="0">
                <a:latin typeface="Arial"/>
              </a:rPr>
              <a:t>České dráhy</a:t>
            </a:r>
          </a:p>
          <a:p>
            <a:r>
              <a:rPr lang="cs-CZ" sz="2400" smtClean="0">
                <a:latin typeface="Arial"/>
              </a:rPr>
              <a:t>FN Brno</a:t>
            </a:r>
            <a:endParaRPr lang="cs-CZ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Plánování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6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Podnikové informační systémy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7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Intranet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2677656"/>
          </a:xfrm>
        </p:spPr>
        <p:txBody>
          <a:bodyPr>
            <a:spAutoFit/>
          </a:bodyPr>
          <a:lstStyle/>
          <a:p>
            <a:r>
              <a:rPr lang="cs-CZ" sz="2400" smtClean="0">
                <a:latin typeface="Arial"/>
              </a:rPr>
              <a:t>Komunikace</a:t>
            </a:r>
          </a:p>
          <a:p>
            <a:r>
              <a:rPr lang="cs-CZ" sz="2400" smtClean="0">
                <a:latin typeface="Arial"/>
              </a:rPr>
              <a:t>Produkční data</a:t>
            </a:r>
          </a:p>
          <a:p>
            <a:r>
              <a:rPr lang="cs-CZ" sz="2400" smtClean="0">
                <a:latin typeface="Arial"/>
              </a:rPr>
              <a:t>Podniková dokumentace</a:t>
            </a:r>
          </a:p>
          <a:p>
            <a:pPr lvl="1"/>
            <a:r>
              <a:rPr lang="cs-CZ" sz="2400" smtClean="0">
                <a:latin typeface="Arial"/>
              </a:rPr>
              <a:t>Směrnice</a:t>
            </a:r>
          </a:p>
          <a:p>
            <a:pPr lvl="1"/>
            <a:r>
              <a:rPr lang="cs-CZ" sz="2400" smtClean="0">
                <a:latin typeface="Arial"/>
              </a:rPr>
              <a:t>Postupy</a:t>
            </a:r>
          </a:p>
          <a:p>
            <a:pPr lvl="1"/>
            <a:r>
              <a:rPr lang="cs-CZ" sz="2400" smtClean="0">
                <a:latin typeface="Arial"/>
              </a:rPr>
              <a:t>Formuláře</a:t>
            </a:r>
            <a:endParaRPr lang="cs-CZ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Evidence dat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8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pl-PL" smtClean="0">
                <a:solidFill>
                  <a:srgbClr val="333333"/>
                </a:solidFill>
                <a:latin typeface="Arial"/>
              </a:rPr>
              <a:t>Výpočetní technika a internet na podporu managementu</a:t>
            </a:r>
            <a:endParaRPr lang="cs-CZ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4" name="Obrázek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Rozhodovací procesy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Data v aktuálním čase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461665"/>
          </a:xfrm>
        </p:spPr>
        <p:txBody>
          <a:bodyPr>
            <a:spAutoFit/>
          </a:bodyPr>
          <a:lstStyle/>
          <a:p>
            <a:r>
              <a:rPr lang="cs-CZ" sz="2400" smtClean="0">
                <a:latin typeface="Arial"/>
              </a:rPr>
              <a:t>O hospodářských výsledcích</a:t>
            </a:r>
            <a:endParaRPr lang="cs-CZ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Snadný přístup o obchodních i ostaních  subjektech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356187"/>
            <a:ext cx="8229600" cy="2234458"/>
          </a:xfrm>
        </p:spPr>
        <p:txBody>
          <a:bodyPr>
            <a:spAutoFit/>
          </a:bodyPr>
          <a:lstStyle/>
          <a:p>
            <a:r>
              <a:rPr lang="cs-CZ" sz="2400" smtClean="0">
                <a:latin typeface="Arial"/>
              </a:rPr>
              <a:t>Obchodní rejstřík</a:t>
            </a:r>
          </a:p>
          <a:p>
            <a:r>
              <a:rPr lang="cs-CZ" sz="2400" smtClean="0">
                <a:latin typeface="Arial"/>
              </a:rPr>
              <a:t>Ministerstvo vnitra</a:t>
            </a:r>
          </a:p>
          <a:p>
            <a:r>
              <a:rPr lang="cs-CZ" sz="2400" smtClean="0">
                <a:latin typeface="Arial"/>
              </a:rPr>
              <a:t>Katalogy</a:t>
            </a:r>
          </a:p>
          <a:p>
            <a:r>
              <a:rPr lang="cs-CZ" sz="2400" smtClean="0">
                <a:latin typeface="Arial"/>
              </a:rPr>
              <a:t>Www stránky subjektů</a:t>
            </a:r>
          </a:p>
          <a:p>
            <a:r>
              <a:rPr lang="cs-CZ" sz="2400" smtClean="0">
                <a:latin typeface="Arial"/>
              </a:rPr>
              <a:t>Informační portály</a:t>
            </a:r>
            <a:endParaRPr lang="cs-CZ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pl-PL" smtClean="0">
                <a:solidFill>
                  <a:srgbClr val="000000"/>
                </a:solidFill>
                <a:latin typeface="Arial"/>
              </a:rPr>
              <a:t>Prodej a odbyt prostřednictvím  internetu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Internetové obchody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904863"/>
          </a:xfrm>
        </p:spPr>
        <p:txBody>
          <a:bodyPr>
            <a:spAutoFit/>
          </a:bodyPr>
          <a:lstStyle/>
          <a:p>
            <a:r>
              <a:rPr lang="cs-CZ" sz="2400" smtClean="0">
                <a:latin typeface="Arial"/>
              </a:rPr>
              <a:t>E-výrobky</a:t>
            </a:r>
          </a:p>
          <a:p>
            <a:r>
              <a:rPr lang="cs-CZ" sz="2400" smtClean="0">
                <a:latin typeface="Arial"/>
              </a:rPr>
              <a:t>Hmotné výrobky</a:t>
            </a:r>
            <a:endParaRPr lang="cs-CZ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Řízení lidí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Obrázek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cs-CZ" smtClean="0">
                <a:solidFill>
                  <a:srgbClr val="000000"/>
                </a:solidFill>
                <a:latin typeface="Arial"/>
              </a:rPr>
              <a:t>Internet</a:t>
            </a:r>
            <a:endParaRPr lang="cs-CZ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904863"/>
          </a:xfrm>
        </p:spPr>
        <p:txBody>
          <a:bodyPr>
            <a:spAutoFit/>
          </a:bodyPr>
          <a:lstStyle/>
          <a:p>
            <a:r>
              <a:rPr lang="cs-CZ" sz="2400" smtClean="0">
                <a:latin typeface="Arial"/>
              </a:rPr>
              <a:t>E-pošta</a:t>
            </a:r>
          </a:p>
          <a:p>
            <a:r>
              <a:rPr lang="cs-CZ" sz="2400" smtClean="0">
                <a:latin typeface="Arial"/>
              </a:rPr>
              <a:t>Sociální sítě</a:t>
            </a:r>
            <a:endParaRPr lang="cs-CZ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84</Words>
  <Application>Microsoft Office PowerPoint</Application>
  <PresentationFormat>Předvádění na obrazovce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Výpočetní technika a internet na podporu managementu</vt:lpstr>
      <vt:lpstr>Výpočetní technika a internet na podporu managementu</vt:lpstr>
      <vt:lpstr>Rozhodovací procesy</vt:lpstr>
      <vt:lpstr>Data v aktuálním čase</vt:lpstr>
      <vt:lpstr>Snadný přístup o obchodních i ostaních  subjektech</vt:lpstr>
      <vt:lpstr>Prodej a odbyt prostřednictvím  internetu</vt:lpstr>
      <vt:lpstr>Internetové obchody</vt:lpstr>
      <vt:lpstr>Řízení lidí</vt:lpstr>
      <vt:lpstr>Internet</vt:lpstr>
      <vt:lpstr>Kontrola prostřednictvím  počítačové sítě</vt:lpstr>
      <vt:lpstr>E-learning</vt:lpstr>
      <vt:lpstr>Elektronické podnikové univerzity</vt:lpstr>
      <vt:lpstr>Plánování</vt:lpstr>
      <vt:lpstr>Podnikové informační systémy</vt:lpstr>
      <vt:lpstr>Intranet</vt:lpstr>
      <vt:lpstr>Evidence dat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technika a internet na podporu managementu</dc:title>
  <dc:creator>NB</dc:creator>
  <cp:lastModifiedBy>Vladimír Hřebíček</cp:lastModifiedBy>
  <cp:revision>1</cp:revision>
  <dcterms:created xsi:type="dcterms:W3CDTF">2010-03-01T15:12:27Z</dcterms:created>
  <dcterms:modified xsi:type="dcterms:W3CDTF">2013-03-12T19:39:01Z</dcterms:modified>
</cp:coreProperties>
</file>