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1"/>
    <p:restoredTop sz="93225"/>
  </p:normalViewPr>
  <p:slideViewPr>
    <p:cSldViewPr>
      <p:cViewPr varScale="1">
        <p:scale>
          <a:sx n="62" d="100"/>
          <a:sy n="62" d="100"/>
        </p:scale>
        <p:origin x="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B78AD-3097-44EA-9628-7AEF3AC47DCB}" type="datetimeFigureOut">
              <a:rPr lang="cs-CZ" smtClean="0"/>
              <a:t>19.04.18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97B4C-00A2-4A0E-9768-F73A608291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Rozpočet 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a výdaje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PŘÍJMY</a:t>
            </a:r>
          </a:p>
          <a:p>
            <a:r>
              <a:rPr lang="cs-CZ" dirty="0" smtClean="0"/>
              <a:t>Vstupné</a:t>
            </a:r>
          </a:p>
          <a:p>
            <a:r>
              <a:rPr lang="cs-CZ" dirty="0" smtClean="0"/>
              <a:t>Pronájmy prodejních míst prodejcům</a:t>
            </a:r>
          </a:p>
          <a:p>
            <a:r>
              <a:rPr lang="cs-CZ" dirty="0" smtClean="0"/>
              <a:t>Sponzoring</a:t>
            </a:r>
          </a:p>
          <a:p>
            <a:r>
              <a:rPr lang="cs-CZ" dirty="0" smtClean="0"/>
              <a:t>Dary</a:t>
            </a:r>
          </a:p>
          <a:p>
            <a:r>
              <a:rPr lang="cs-CZ" dirty="0" smtClean="0"/>
              <a:t>Prodej suvenýrů</a:t>
            </a:r>
          </a:p>
          <a:p>
            <a:r>
              <a:rPr lang="cs-CZ" dirty="0" smtClean="0"/>
              <a:t>Prodej hudebních nosičů</a:t>
            </a:r>
          </a:p>
          <a:p>
            <a:r>
              <a:rPr lang="cs-CZ" dirty="0" smtClean="0"/>
              <a:t>Dotace</a:t>
            </a:r>
          </a:p>
          <a:p>
            <a:r>
              <a:rPr lang="cs-CZ" dirty="0" smtClean="0"/>
              <a:t>Granty </a:t>
            </a:r>
          </a:p>
          <a:p>
            <a:r>
              <a:rPr lang="cs-CZ" dirty="0" smtClean="0"/>
              <a:t>Různé poplatky (např. za parkování aut)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VÝDAJE</a:t>
            </a:r>
          </a:p>
          <a:p>
            <a:r>
              <a:rPr lang="cs-CZ" dirty="0" smtClean="0"/>
              <a:t>Výdaje na propagaci</a:t>
            </a:r>
          </a:p>
          <a:p>
            <a:r>
              <a:rPr lang="cs-CZ" dirty="0" smtClean="0"/>
              <a:t>Výdaje na technický provoz</a:t>
            </a:r>
          </a:p>
          <a:p>
            <a:r>
              <a:rPr lang="cs-CZ" dirty="0" smtClean="0"/>
              <a:t>Výdaje na scénický provoz</a:t>
            </a:r>
          </a:p>
          <a:p>
            <a:r>
              <a:rPr lang="cs-CZ" dirty="0" smtClean="0"/>
              <a:t>Režijní náklady</a:t>
            </a:r>
          </a:p>
          <a:p>
            <a:r>
              <a:rPr lang="cs-CZ" dirty="0" smtClean="0"/>
              <a:t>Honoráře </a:t>
            </a:r>
            <a:endParaRPr lang="cs-CZ" dirty="0" smtClean="0"/>
          </a:p>
          <a:p>
            <a:r>
              <a:rPr lang="cs-CZ" dirty="0" smtClean="0"/>
              <a:t>Výdaje na autorská práva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6456</TotalTime>
  <Words>49</Words>
  <Application>Microsoft Macintosh PowerPoint</Application>
  <PresentationFormat>Předvádění na obrazovce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Calibri</vt:lpstr>
      <vt:lpstr>Arial</vt:lpstr>
      <vt:lpstr>Motiv sady Office</vt:lpstr>
      <vt:lpstr>Rozpočet akce</vt:lpstr>
      <vt:lpstr>Příjmy a výdaje akce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akce</dc:title>
  <dc:creator>Vladimír Hřebíček</dc:creator>
  <cp:lastModifiedBy>Vladimír Hřebíček</cp:lastModifiedBy>
  <cp:revision>3</cp:revision>
  <dcterms:created xsi:type="dcterms:W3CDTF">2010-05-09T22:04:55Z</dcterms:created>
  <dcterms:modified xsi:type="dcterms:W3CDTF">2018-04-23T18:56:17Z</dcterms:modified>
</cp:coreProperties>
</file>