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0" r:id="rId2"/>
  </p:sldMasterIdLst>
  <p:notesMasterIdLst>
    <p:notesMasterId r:id="rId24"/>
  </p:notesMasterIdLst>
  <p:handoutMasterIdLst>
    <p:handoutMasterId r:id="rId25"/>
  </p:handoutMasterIdLst>
  <p:sldIdLst>
    <p:sldId id="256" r:id="rId3"/>
    <p:sldId id="312" r:id="rId4"/>
    <p:sldId id="313" r:id="rId5"/>
    <p:sldId id="314" r:id="rId6"/>
    <p:sldId id="267" r:id="rId7"/>
    <p:sldId id="297" r:id="rId8"/>
    <p:sldId id="315" r:id="rId9"/>
    <p:sldId id="298" r:id="rId10"/>
    <p:sldId id="305" r:id="rId11"/>
    <p:sldId id="316" r:id="rId12"/>
    <p:sldId id="307" r:id="rId13"/>
    <p:sldId id="317" r:id="rId14"/>
    <p:sldId id="309" r:id="rId15"/>
    <p:sldId id="318" r:id="rId16"/>
    <p:sldId id="319" r:id="rId17"/>
    <p:sldId id="320" r:id="rId18"/>
    <p:sldId id="321" r:id="rId19"/>
    <p:sldId id="322" r:id="rId20"/>
    <p:sldId id="323" r:id="rId21"/>
    <p:sldId id="324" r:id="rId22"/>
    <p:sldId id="272" r:id="rId23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571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666" y="4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124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bonifac.tescan\homex\JAMU\Sylabus%20JAMU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Procento hodnocení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067-4CE2-A2A3-BB761479F6ED}"/>
              </c:ext>
            </c:extLst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067-4CE2-A2A3-BB761479F6ED}"/>
              </c:ext>
            </c:extLst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067-4CE2-A2A3-BB761479F6ED}"/>
              </c:ext>
            </c:extLst>
          </c:dPt>
          <c:dLbls>
            <c:dLbl>
              <c:idx val="0"/>
              <c:spPr>
                <a:solidFill>
                  <a:sysClr val="window" lastClr="FFFFFF">
                    <a:alpha val="90000"/>
                  </a:sysClr>
                </a:solidFill>
                <a:ln w="12700" cap="flat" cmpd="sng" algn="ctr">
                  <a:solidFill>
                    <a:srgbClr val="4F81BD"/>
                  </a:solidFill>
                  <a:round/>
                </a:ln>
                <a:effectLst>
                  <a:outerShdw blurRad="50800" dist="38100" dir="2700000" algn="tl" rotWithShape="0">
                    <a:srgbClr val="4F81BD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solidFill>
                      <a:schemeClr val="lt1">
                        <a:alpha val="90000"/>
                      </a:schemeClr>
                    </a:solidFill>
                    <a:ln w="12700" cap="flat" cmpd="sng" algn="ctr">
                      <a:solidFill>
                        <a:schemeClr val="accent1"/>
                      </a:solidFill>
                      <a:round/>
                    </a:ln>
                  </c15:spPr>
                </c:ext>
                <c:ext xmlns:c16="http://schemas.microsoft.com/office/drawing/2014/chart" uri="{C3380CC4-5D6E-409C-BE32-E72D297353CC}">
                  <c16:uniqueId val="{00000001-6067-4CE2-A2A3-BB761479F6ED}"/>
                </c:ext>
              </c:extLst>
            </c:dLbl>
            <c:dLbl>
              <c:idx val="1"/>
              <c:spPr>
                <a:solidFill>
                  <a:sysClr val="window" lastClr="FFFFFF">
                    <a:alpha val="90000"/>
                  </a:sysClr>
                </a:solidFill>
                <a:ln w="12700" cap="flat" cmpd="sng" algn="ctr">
                  <a:solidFill>
                    <a:srgbClr val="4F81BD"/>
                  </a:solidFill>
                  <a:round/>
                </a:ln>
                <a:effectLst>
                  <a:outerShdw blurRad="50800" dist="38100" dir="2700000" algn="tl" rotWithShape="0">
                    <a:srgbClr val="4F81BD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solidFill>
                      <a:schemeClr val="lt1">
                        <a:alpha val="90000"/>
                      </a:schemeClr>
                    </a:solidFill>
                    <a:ln w="12700" cap="flat" cmpd="sng" algn="ctr">
                      <a:solidFill>
                        <a:schemeClr val="accent1"/>
                      </a:solidFill>
                      <a:round/>
                    </a:ln>
                  </c15:spPr>
                </c:ext>
                <c:ext xmlns:c16="http://schemas.microsoft.com/office/drawing/2014/chart" uri="{C3380CC4-5D6E-409C-BE32-E72D297353CC}">
                  <c16:uniqueId val="{00000003-6067-4CE2-A2A3-BB761479F6ED}"/>
                </c:ext>
              </c:extLst>
            </c:dLbl>
            <c:dLbl>
              <c:idx val="2"/>
              <c:spPr>
                <a:solidFill>
                  <a:sysClr val="window" lastClr="FFFFFF">
                    <a:alpha val="90000"/>
                  </a:sysClr>
                </a:solidFill>
                <a:ln w="12700" cap="flat" cmpd="sng" algn="ctr">
                  <a:solidFill>
                    <a:srgbClr val="4F81BD"/>
                  </a:solidFill>
                  <a:round/>
                </a:ln>
                <a:effectLst>
                  <a:outerShdw blurRad="50800" dist="38100" dir="2700000" algn="tl" rotWithShape="0">
                    <a:srgbClr val="4F81BD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3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solidFill>
                      <a:schemeClr val="lt1">
                        <a:alpha val="90000"/>
                      </a:schemeClr>
                    </a:solidFill>
                    <a:ln w="12700" cap="flat" cmpd="sng" algn="ctr">
                      <a:solidFill>
                        <a:schemeClr val="accent1"/>
                      </a:solidFill>
                      <a:round/>
                    </a:ln>
                  </c15:spPr>
                </c:ext>
                <c:ext xmlns:c16="http://schemas.microsoft.com/office/drawing/2014/chart" uri="{C3380CC4-5D6E-409C-BE32-E72D297353CC}">
                  <c16:uniqueId val="{00000005-6067-4CE2-A2A3-BB761479F6ED}"/>
                </c:ext>
              </c:extLst>
            </c:dLbl>
            <c:spPr>
              <a:solidFill>
                <a:sysClr val="window" lastClr="FFFFFF">
                  <a:alpha val="90000"/>
                </a:sysClr>
              </a:solidFill>
              <a:ln w="12700" cap="flat" cmpd="sng" algn="ctr">
                <a:solidFill>
                  <a:srgbClr val="4F81BD"/>
                </a:solidFill>
                <a:round/>
              </a:ln>
              <a:effectLst>
                <a:outerShdw blurRad="50800" dist="38100" dir="2700000" algn="tl" rotWithShape="0">
                  <a:srgbClr val="4F81BD">
                    <a:lumMod val="75000"/>
                    <a:alpha val="40000"/>
                  </a:srgbClr>
                </a:outerShdw>
              </a:effectLst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solidFill>
                    <a:schemeClr val="lt1">
                      <a:alpha val="90000"/>
                    </a:schemeClr>
                  </a:solidFill>
                  <a:ln w="12700" cap="flat" cmpd="sng" algn="ctr">
                    <a:solidFill>
                      <a:schemeClr val="accent1"/>
                    </a:solidFill>
                    <a:round/>
                  </a:ln>
                </c15:spPr>
              </c:ext>
            </c:extLst>
          </c:dLbls>
          <c:cat>
            <c:strRef>
              <c:f>'2 sem (2)'!$D$44:$D$46</c:f>
              <c:strCache>
                <c:ptCount val="3"/>
                <c:pt idx="0">
                  <c:v>Průběžný test</c:v>
                </c:pt>
                <c:pt idx="1">
                  <c:v>Závěrečný test</c:v>
                </c:pt>
                <c:pt idx="2">
                  <c:v>Ústní zkouška</c:v>
                </c:pt>
              </c:strCache>
            </c:strRef>
          </c:cat>
          <c:val>
            <c:numRef>
              <c:f>'2 sem (2)'!$E$44:$E$46</c:f>
              <c:numCache>
                <c:formatCode>0%</c:formatCode>
                <c:ptCount val="3"/>
                <c:pt idx="0">
                  <c:v>0.3</c:v>
                </c:pt>
                <c:pt idx="1">
                  <c:v>0.3</c:v>
                </c:pt>
                <c:pt idx="2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067-4CE2-A2A3-BB761479F6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397643-8125-4F1C-A372-ECF3E023D39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F46C7D-8C5B-44B8-885B-72B553DFBDED}">
      <dgm:prSet phldrT="[Text]" custT="1"/>
      <dgm:spPr/>
      <dgm:t>
        <a:bodyPr/>
        <a:lstStyle/>
        <a:p>
          <a:pPr algn="ctr" defTabSz="914400">
            <a:buNone/>
          </a:pPr>
          <a:r>
            <a:rPr lang="en-US" sz="1800" b="0" i="0" dirty="0" err="1">
              <a:latin typeface="Century Gothic"/>
              <a:ea typeface="+mn-ea"/>
              <a:cs typeface="+mn-cs"/>
            </a:rPr>
            <a:t>Četba</a:t>
          </a:r>
          <a:endParaRPr lang="en-US" sz="1800" b="0" i="0" dirty="0">
            <a:latin typeface="Century Gothic"/>
            <a:ea typeface="+mn-ea"/>
            <a:cs typeface="+mn-cs"/>
          </a:endParaRPr>
        </a:p>
      </dgm:t>
    </dgm:pt>
    <dgm:pt modelId="{CDD8B25A-7C01-4D26-B85F-59F94B555813}" type="parTrans" cxnId="{A5C46D86-E622-4CD3-AD5D-56F2787D9492}">
      <dgm:prSet/>
      <dgm:spPr/>
      <dgm:t>
        <a:bodyPr/>
        <a:lstStyle/>
        <a:p>
          <a:endParaRPr lang="en-US"/>
        </a:p>
      </dgm:t>
    </dgm:pt>
    <dgm:pt modelId="{845FF6B3-6688-4FCD-971F-F6007A755750}" type="sibTrans" cxnId="{A5C46D86-E622-4CD3-AD5D-56F2787D9492}">
      <dgm:prSet/>
      <dgm:spPr/>
      <dgm:t>
        <a:bodyPr/>
        <a:lstStyle/>
        <a:p>
          <a:endParaRPr lang="en-US"/>
        </a:p>
      </dgm:t>
    </dgm:pt>
    <dgm:pt modelId="{9804C411-831F-4DA6-8B1B-9C583352CE3D}">
      <dgm:prSet phldrT="[Text]"/>
      <dgm:spPr/>
      <dgm:t>
        <a:bodyPr/>
        <a:lstStyle/>
        <a:p>
          <a:pPr algn="l" defTabSz="914400">
            <a:buNone/>
          </a:pPr>
          <a:r>
            <a:rPr lang="cs-CZ" sz="1800" b="0" i="0" dirty="0">
              <a:latin typeface="Century Gothic"/>
              <a:ea typeface="+mn-ea"/>
              <a:cs typeface="+mn-cs"/>
            </a:rPr>
            <a:t>Zákon 563/1991 Sb., o účetnictví, v aktuálním znění</a:t>
          </a:r>
          <a:endParaRPr lang="en-US" sz="1800" b="0" i="0" dirty="0">
            <a:latin typeface="Century Gothic"/>
            <a:ea typeface="+mn-ea"/>
            <a:cs typeface="+mn-cs"/>
          </a:endParaRPr>
        </a:p>
      </dgm:t>
    </dgm:pt>
    <dgm:pt modelId="{10941DF6-D521-4B7D-A157-C3578FDA13BB}" type="parTrans" cxnId="{4699913B-42E8-4C8F-8CDB-095F5ACD8E6F}">
      <dgm:prSet/>
      <dgm:spPr/>
      <dgm:t>
        <a:bodyPr/>
        <a:lstStyle/>
        <a:p>
          <a:endParaRPr lang="en-US"/>
        </a:p>
      </dgm:t>
    </dgm:pt>
    <dgm:pt modelId="{5937179E-E6B7-4288-B225-70592C680919}" type="sibTrans" cxnId="{4699913B-42E8-4C8F-8CDB-095F5ACD8E6F}">
      <dgm:prSet/>
      <dgm:spPr/>
      <dgm:t>
        <a:bodyPr/>
        <a:lstStyle/>
        <a:p>
          <a:endParaRPr lang="en-US"/>
        </a:p>
      </dgm:t>
    </dgm:pt>
    <dgm:pt modelId="{389C0EFA-19BF-411D-A158-4A1EE8E2C12E}">
      <dgm:prSet phldrT="[Text]"/>
      <dgm:spPr/>
      <dgm:t>
        <a:bodyPr/>
        <a:lstStyle/>
        <a:p>
          <a:pPr algn="l" defTabSz="914400">
            <a:buNone/>
          </a:pPr>
          <a:r>
            <a:rPr lang="cs-CZ" sz="1800" b="0" i="0" dirty="0">
              <a:latin typeface="Century Gothic"/>
              <a:ea typeface="+mn-ea"/>
              <a:cs typeface="+mn-cs"/>
            </a:rPr>
            <a:t>Vyhláška 500/2002 v aktuálním znění</a:t>
          </a:r>
          <a:endParaRPr lang="en-US" sz="1800" b="0" i="0" dirty="0">
            <a:latin typeface="Century Gothic"/>
            <a:ea typeface="+mn-ea"/>
            <a:cs typeface="+mn-cs"/>
          </a:endParaRPr>
        </a:p>
      </dgm:t>
    </dgm:pt>
    <dgm:pt modelId="{B48358E2-EB89-48E2-AFBD-BB181A0E33E1}" type="parTrans" cxnId="{BED138B4-15E9-471E-8C3B-E0AF53A0AE5D}">
      <dgm:prSet/>
      <dgm:spPr/>
      <dgm:t>
        <a:bodyPr/>
        <a:lstStyle/>
        <a:p>
          <a:endParaRPr lang="en-US"/>
        </a:p>
      </dgm:t>
    </dgm:pt>
    <dgm:pt modelId="{676BEC3D-CADC-444A-A35B-0F861DE01B81}" type="sibTrans" cxnId="{BED138B4-15E9-471E-8C3B-E0AF53A0AE5D}">
      <dgm:prSet/>
      <dgm:spPr/>
      <dgm:t>
        <a:bodyPr/>
        <a:lstStyle/>
        <a:p>
          <a:endParaRPr lang="en-US"/>
        </a:p>
      </dgm:t>
    </dgm:pt>
    <dgm:pt modelId="{C8FCE1D5-0013-443B-BA52-E4A60EA3FE6D}">
      <dgm:prSet phldrT="[Text]" custT="1"/>
      <dgm:spPr/>
      <dgm:t>
        <a:bodyPr/>
        <a:lstStyle/>
        <a:p>
          <a:pPr marL="0" lvl="0" indent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0" i="0" kern="1200" dirty="0">
              <a:solidFill>
                <a:prstClr val="white"/>
              </a:solidFill>
              <a:latin typeface="Century Gothic"/>
              <a:ea typeface="+mn-ea"/>
              <a:cs typeface="+mn-cs"/>
            </a:rPr>
            <a:t>Skripta</a:t>
          </a:r>
          <a:endParaRPr lang="en-US" sz="1800" b="0" i="0" kern="1200" dirty="0">
            <a:solidFill>
              <a:prstClr val="white"/>
            </a:solidFill>
            <a:latin typeface="Century Gothic"/>
            <a:ea typeface="+mn-ea"/>
            <a:cs typeface="+mn-cs"/>
          </a:endParaRPr>
        </a:p>
      </dgm:t>
    </dgm:pt>
    <dgm:pt modelId="{534C5E64-47EE-48C9-A4CD-A367C15C24CB}" type="parTrans" cxnId="{992753B7-1671-45EE-9A52-A87F63B4FA71}">
      <dgm:prSet/>
      <dgm:spPr/>
      <dgm:t>
        <a:bodyPr/>
        <a:lstStyle/>
        <a:p>
          <a:endParaRPr lang="en-US"/>
        </a:p>
      </dgm:t>
    </dgm:pt>
    <dgm:pt modelId="{1C2A5E08-29F2-4695-ACA7-95A34ECB417D}" type="sibTrans" cxnId="{992753B7-1671-45EE-9A52-A87F63B4FA71}">
      <dgm:prSet/>
      <dgm:spPr/>
      <dgm:t>
        <a:bodyPr/>
        <a:lstStyle/>
        <a:p>
          <a:endParaRPr lang="en-US"/>
        </a:p>
      </dgm:t>
    </dgm:pt>
    <dgm:pt modelId="{4F09627D-7E88-4601-93C1-4E2BFE4319F2}">
      <dgm:prSet phldrT="[Text]"/>
      <dgm:spPr/>
      <dgm:t>
        <a:bodyPr/>
        <a:lstStyle/>
        <a:p>
          <a:pPr algn="l" defTabSz="914400">
            <a:buNone/>
          </a:pPr>
          <a:r>
            <a:rPr lang="cs-CZ" sz="1800" dirty="0"/>
            <a:t>Účetnictví I.: distanční studijní opora; Jaroslav Sedláček; 2005, </a:t>
          </a:r>
          <a:endParaRPr lang="en-US" sz="1800" b="0" i="0" dirty="0">
            <a:latin typeface="Century Gothic"/>
            <a:ea typeface="+mn-ea"/>
            <a:cs typeface="+mn-cs"/>
          </a:endParaRPr>
        </a:p>
      </dgm:t>
    </dgm:pt>
    <dgm:pt modelId="{3827320A-3550-4AEA-B735-11B701042E5A}" type="parTrans" cxnId="{369CCAA4-9D5F-464A-87CE-77B2EF21F0B8}">
      <dgm:prSet/>
      <dgm:spPr/>
      <dgm:t>
        <a:bodyPr/>
        <a:lstStyle/>
        <a:p>
          <a:endParaRPr lang="en-US"/>
        </a:p>
      </dgm:t>
    </dgm:pt>
    <dgm:pt modelId="{91466907-124C-4D4C-A391-76F7F2EEFEE7}" type="sibTrans" cxnId="{369CCAA4-9D5F-464A-87CE-77B2EF21F0B8}">
      <dgm:prSet/>
      <dgm:spPr/>
      <dgm:t>
        <a:bodyPr/>
        <a:lstStyle/>
        <a:p>
          <a:endParaRPr lang="en-US"/>
        </a:p>
      </dgm:t>
    </dgm:pt>
    <dgm:pt modelId="{6A8A74D4-03D1-4937-B8C8-7B38C7EA0260}">
      <dgm:prSet phldrT="[Text]" custT="1"/>
      <dgm:spPr/>
      <dgm:t>
        <a:bodyPr/>
        <a:lstStyle/>
        <a:p>
          <a:pPr algn="ctr" defTabSz="914400">
            <a:buNone/>
          </a:pPr>
          <a:r>
            <a:rPr lang="cs-CZ" sz="1800" b="0" i="0" kern="1200" dirty="0">
              <a:solidFill>
                <a:prstClr val="white"/>
              </a:solidFill>
              <a:latin typeface="Century Gothic"/>
              <a:ea typeface="+mn-ea"/>
              <a:cs typeface="+mn-cs"/>
            </a:rPr>
            <a:t>Účtová osnova</a:t>
          </a:r>
          <a:endParaRPr lang="en-US" sz="1800" b="0" i="0" kern="1200" dirty="0">
            <a:solidFill>
              <a:prstClr val="white"/>
            </a:solidFill>
            <a:latin typeface="Century Gothic"/>
            <a:ea typeface="+mn-ea"/>
            <a:cs typeface="+mn-cs"/>
          </a:endParaRPr>
        </a:p>
      </dgm:t>
    </dgm:pt>
    <dgm:pt modelId="{B4EBF1B6-3111-4EEE-A303-5A97FE5E0634}" type="parTrans" cxnId="{0A19B143-58AC-48DF-8335-5E07B3EE2C6B}">
      <dgm:prSet/>
      <dgm:spPr/>
      <dgm:t>
        <a:bodyPr/>
        <a:lstStyle/>
        <a:p>
          <a:endParaRPr lang="en-US"/>
        </a:p>
      </dgm:t>
    </dgm:pt>
    <dgm:pt modelId="{6013AA25-446C-4612-B8D9-8C13B3B348A2}" type="sibTrans" cxnId="{0A19B143-58AC-48DF-8335-5E07B3EE2C6B}">
      <dgm:prSet/>
      <dgm:spPr/>
      <dgm:t>
        <a:bodyPr/>
        <a:lstStyle/>
        <a:p>
          <a:endParaRPr lang="en-US"/>
        </a:p>
      </dgm:t>
    </dgm:pt>
    <dgm:pt modelId="{13FC20E3-24F3-4E43-BA2C-BFEA9A5E6181}">
      <dgm:prSet phldrT="[Text]"/>
      <dgm:spPr/>
      <dgm:t>
        <a:bodyPr/>
        <a:lstStyle/>
        <a:p>
          <a:pPr algn="l" defTabSz="914400">
            <a:buNone/>
          </a:pPr>
          <a:r>
            <a:rPr lang="cs-CZ" sz="1800" b="0" i="0" dirty="0">
              <a:latin typeface="Century Gothic"/>
              <a:ea typeface="+mn-ea"/>
              <a:cs typeface="+mn-cs"/>
            </a:rPr>
            <a:t>Noste prosím s sebou na další hodiny</a:t>
          </a:r>
          <a:endParaRPr lang="en-US" sz="1800" b="0" i="0" dirty="0">
            <a:latin typeface="Century Gothic"/>
            <a:ea typeface="+mn-ea"/>
            <a:cs typeface="+mn-cs"/>
          </a:endParaRPr>
        </a:p>
      </dgm:t>
    </dgm:pt>
    <dgm:pt modelId="{20E3E651-9F89-4232-A78E-7DA54792A69D}" type="parTrans" cxnId="{ACFE6916-B2FA-4B64-AF86-BBC7CF1CB334}">
      <dgm:prSet/>
      <dgm:spPr/>
      <dgm:t>
        <a:bodyPr/>
        <a:lstStyle/>
        <a:p>
          <a:endParaRPr lang="en-US"/>
        </a:p>
      </dgm:t>
    </dgm:pt>
    <dgm:pt modelId="{2954581B-096E-490E-B5BF-AC14E2D13EF1}" type="sibTrans" cxnId="{ACFE6916-B2FA-4B64-AF86-BBC7CF1CB334}">
      <dgm:prSet/>
      <dgm:spPr/>
      <dgm:t>
        <a:bodyPr/>
        <a:lstStyle/>
        <a:p>
          <a:endParaRPr lang="en-US"/>
        </a:p>
      </dgm:t>
    </dgm:pt>
    <dgm:pt modelId="{09A103DB-070E-45E2-85EE-FB5E3CD7CAD5}">
      <dgm:prSet phldrT="[Text]"/>
      <dgm:spPr/>
      <dgm:t>
        <a:bodyPr/>
        <a:lstStyle/>
        <a:p>
          <a:pPr algn="l" defTabSz="914400">
            <a:buNone/>
          </a:pPr>
          <a:r>
            <a:rPr lang="pl-PL" sz="1800" b="0" i="0" dirty="0">
              <a:latin typeface="Century Gothic"/>
              <a:ea typeface="+mn-ea"/>
              <a:cs typeface="+mn-cs"/>
            </a:rPr>
            <a:t>České účetní standardy pro podnikatele</a:t>
          </a:r>
          <a:endParaRPr lang="en-US" sz="1800" b="0" i="0" dirty="0">
            <a:latin typeface="Century Gothic"/>
            <a:ea typeface="+mn-ea"/>
            <a:cs typeface="+mn-cs"/>
          </a:endParaRPr>
        </a:p>
      </dgm:t>
    </dgm:pt>
    <dgm:pt modelId="{B28E84A8-4685-4991-9A1E-E68BA77FA295}" type="parTrans" cxnId="{5460D6FD-58CB-4D32-AB19-F8CAC0780C07}">
      <dgm:prSet/>
      <dgm:spPr/>
      <dgm:t>
        <a:bodyPr/>
        <a:lstStyle/>
        <a:p>
          <a:endParaRPr lang="en-US"/>
        </a:p>
      </dgm:t>
    </dgm:pt>
    <dgm:pt modelId="{9BD2943F-E181-492B-92B4-09E2F396E145}" type="sibTrans" cxnId="{5460D6FD-58CB-4D32-AB19-F8CAC0780C07}">
      <dgm:prSet/>
      <dgm:spPr/>
      <dgm:t>
        <a:bodyPr/>
        <a:lstStyle/>
        <a:p>
          <a:endParaRPr lang="en-US"/>
        </a:p>
      </dgm:t>
    </dgm:pt>
    <dgm:pt modelId="{4FA05D07-61BD-4670-98DB-8809596D9B6A}">
      <dgm:prSet phldrT="[Text]"/>
      <dgm:spPr/>
      <dgm:t>
        <a:bodyPr/>
        <a:lstStyle/>
        <a:p>
          <a:pPr algn="l" defTabSz="914400">
            <a:buNone/>
          </a:pPr>
          <a:r>
            <a:rPr lang="cs-CZ" sz="1800" dirty="0"/>
            <a:t>2., </a:t>
          </a:r>
          <a:r>
            <a:rPr lang="cs-CZ" sz="1800" dirty="0" err="1"/>
            <a:t>přeprac</a:t>
          </a:r>
          <a:r>
            <a:rPr lang="cs-CZ" sz="1800" dirty="0"/>
            <a:t>. vyd., česky, Masarykova univerzita, Brno, 232 stran,</a:t>
          </a:r>
          <a:endParaRPr lang="en-US" sz="1800" b="0" i="0" dirty="0">
            <a:latin typeface="Century Gothic"/>
            <a:ea typeface="+mn-ea"/>
            <a:cs typeface="+mn-cs"/>
          </a:endParaRPr>
        </a:p>
      </dgm:t>
    </dgm:pt>
    <dgm:pt modelId="{D2558A19-4933-4955-9A56-BDDF968A7E7B}" type="parTrans" cxnId="{BCE41725-76BD-4CCF-A7F1-013A1CFAF441}">
      <dgm:prSet/>
      <dgm:spPr/>
    </dgm:pt>
    <dgm:pt modelId="{AC0E4213-CAF0-415C-B8C3-1FCBCED21046}" type="sibTrans" cxnId="{BCE41725-76BD-4CCF-A7F1-013A1CFAF441}">
      <dgm:prSet/>
      <dgm:spPr/>
    </dgm:pt>
    <dgm:pt modelId="{7AFED888-CF56-4024-83D7-232FE496AF4B}">
      <dgm:prSet phldrT="[Text]"/>
      <dgm:spPr/>
      <dgm:t>
        <a:bodyPr/>
        <a:lstStyle/>
        <a:p>
          <a:pPr algn="l" defTabSz="914400">
            <a:buNone/>
          </a:pPr>
          <a:r>
            <a:rPr lang="cs-CZ" sz="1800" dirty="0"/>
            <a:t>ISBN: 8021038098 </a:t>
          </a:r>
          <a:endParaRPr lang="en-US" sz="1800" b="0" i="0" dirty="0">
            <a:latin typeface="Century Gothic"/>
            <a:ea typeface="+mn-ea"/>
            <a:cs typeface="+mn-cs"/>
          </a:endParaRPr>
        </a:p>
      </dgm:t>
    </dgm:pt>
    <dgm:pt modelId="{77F4021F-97CB-46FF-8642-0D86693E669F}" type="parTrans" cxnId="{7D495DC3-0A9F-43F8-A416-97C3902C4457}">
      <dgm:prSet/>
      <dgm:spPr/>
    </dgm:pt>
    <dgm:pt modelId="{8BC1616F-25B1-4785-89D5-1BECE6A55089}" type="sibTrans" cxnId="{7D495DC3-0A9F-43F8-A416-97C3902C4457}">
      <dgm:prSet/>
      <dgm:spPr/>
    </dgm:pt>
    <dgm:pt modelId="{C8B29964-6444-42B7-95B2-6A5BCADA3A67}" type="pres">
      <dgm:prSet presAssocID="{A2397643-8125-4F1C-A372-ECF3E023D390}" presName="Name0" presStyleCnt="0">
        <dgm:presLayoutVars>
          <dgm:dir/>
          <dgm:animLvl val="lvl"/>
          <dgm:resizeHandles val="exact"/>
        </dgm:presLayoutVars>
      </dgm:prSet>
      <dgm:spPr/>
    </dgm:pt>
    <dgm:pt modelId="{AECE52BE-5516-4AC0-B433-E8A97E5A6959}" type="pres">
      <dgm:prSet presAssocID="{75F46C7D-8C5B-44B8-885B-72B553DFBDED}" presName="linNode" presStyleCnt="0"/>
      <dgm:spPr/>
    </dgm:pt>
    <dgm:pt modelId="{08C77654-8D82-4852-ACC6-B961A709AAE1}" type="pres">
      <dgm:prSet presAssocID="{75F46C7D-8C5B-44B8-885B-72B553DFBDED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18E925CD-DA96-4108-9F23-AE05A8DA6274}" type="pres">
      <dgm:prSet presAssocID="{75F46C7D-8C5B-44B8-885B-72B553DFBDED}" presName="descendantText" presStyleLbl="alignAccFollowNode1" presStyleIdx="0" presStyleCnt="3">
        <dgm:presLayoutVars>
          <dgm:bulletEnabled val="1"/>
        </dgm:presLayoutVars>
      </dgm:prSet>
      <dgm:spPr/>
    </dgm:pt>
    <dgm:pt modelId="{F58495DC-32AC-4539-8AED-DEBFFCCFE0E5}" type="pres">
      <dgm:prSet presAssocID="{845FF6B3-6688-4FCD-971F-F6007A755750}" presName="sp" presStyleCnt="0"/>
      <dgm:spPr/>
    </dgm:pt>
    <dgm:pt modelId="{D604D9B3-10EE-4962-B7BD-9986132895C7}" type="pres">
      <dgm:prSet presAssocID="{C8FCE1D5-0013-443B-BA52-E4A60EA3FE6D}" presName="linNode" presStyleCnt="0"/>
      <dgm:spPr/>
    </dgm:pt>
    <dgm:pt modelId="{7491B81D-B182-44CE-882F-F2010AEAC0EA}" type="pres">
      <dgm:prSet presAssocID="{C8FCE1D5-0013-443B-BA52-E4A60EA3FE6D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B648B53B-7C1D-42EE-9775-0A07C71CCD98}" type="pres">
      <dgm:prSet presAssocID="{C8FCE1D5-0013-443B-BA52-E4A60EA3FE6D}" presName="descendantText" presStyleLbl="alignAccFollowNode1" presStyleIdx="1" presStyleCnt="3">
        <dgm:presLayoutVars>
          <dgm:bulletEnabled val="1"/>
        </dgm:presLayoutVars>
      </dgm:prSet>
      <dgm:spPr/>
    </dgm:pt>
    <dgm:pt modelId="{CC5E324B-DA9E-4CD8-BC82-0DC84413A471}" type="pres">
      <dgm:prSet presAssocID="{1C2A5E08-29F2-4695-ACA7-95A34ECB417D}" presName="sp" presStyleCnt="0"/>
      <dgm:spPr/>
    </dgm:pt>
    <dgm:pt modelId="{4A27FA38-9C39-4F55-8F9E-F5842224BF78}" type="pres">
      <dgm:prSet presAssocID="{6A8A74D4-03D1-4937-B8C8-7B38C7EA0260}" presName="linNode" presStyleCnt="0"/>
      <dgm:spPr/>
    </dgm:pt>
    <dgm:pt modelId="{B26A34E9-DEA4-407D-9D6C-64B9AF6AEE61}" type="pres">
      <dgm:prSet presAssocID="{6A8A74D4-03D1-4937-B8C8-7B38C7EA0260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9A1F0921-B0AF-40BC-9415-C3C382387AD4}" type="pres">
      <dgm:prSet presAssocID="{6A8A74D4-03D1-4937-B8C8-7B38C7EA0260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ACFE6916-B2FA-4B64-AF86-BBC7CF1CB334}" srcId="{6A8A74D4-03D1-4937-B8C8-7B38C7EA0260}" destId="{13FC20E3-24F3-4E43-BA2C-BFEA9A5E6181}" srcOrd="0" destOrd="0" parTransId="{20E3E651-9F89-4232-A78E-7DA54792A69D}" sibTransId="{2954581B-096E-490E-B5BF-AC14E2D13EF1}"/>
    <dgm:cxn modelId="{BCE41725-76BD-4CCF-A7F1-013A1CFAF441}" srcId="{C8FCE1D5-0013-443B-BA52-E4A60EA3FE6D}" destId="{4FA05D07-61BD-4670-98DB-8809596D9B6A}" srcOrd="1" destOrd="0" parTransId="{D2558A19-4933-4955-9A56-BDDF968A7E7B}" sibTransId="{AC0E4213-CAF0-415C-B8C3-1FCBCED21046}"/>
    <dgm:cxn modelId="{4699913B-42E8-4C8F-8CDB-095F5ACD8E6F}" srcId="{75F46C7D-8C5B-44B8-885B-72B553DFBDED}" destId="{9804C411-831F-4DA6-8B1B-9C583352CE3D}" srcOrd="0" destOrd="0" parTransId="{10941DF6-D521-4B7D-A157-C3578FDA13BB}" sibTransId="{5937179E-E6B7-4288-B225-70592C680919}"/>
    <dgm:cxn modelId="{7FD1FD5C-F3A5-4881-9935-46769BA2A575}" type="presOf" srcId="{09A103DB-070E-45E2-85EE-FB5E3CD7CAD5}" destId="{18E925CD-DA96-4108-9F23-AE05A8DA6274}" srcOrd="0" destOrd="2" presId="urn:microsoft.com/office/officeart/2005/8/layout/vList5"/>
    <dgm:cxn modelId="{15911F43-C678-4150-8A83-845F525739E1}" type="presOf" srcId="{C8FCE1D5-0013-443B-BA52-E4A60EA3FE6D}" destId="{7491B81D-B182-44CE-882F-F2010AEAC0EA}" srcOrd="0" destOrd="0" presId="urn:microsoft.com/office/officeart/2005/8/layout/vList5"/>
    <dgm:cxn modelId="{0A19B143-58AC-48DF-8335-5E07B3EE2C6B}" srcId="{A2397643-8125-4F1C-A372-ECF3E023D390}" destId="{6A8A74D4-03D1-4937-B8C8-7B38C7EA0260}" srcOrd="2" destOrd="0" parTransId="{B4EBF1B6-3111-4EEE-A303-5A97FE5E0634}" sibTransId="{6013AA25-446C-4612-B8D9-8C13B3B348A2}"/>
    <dgm:cxn modelId="{CBE39B4A-78E1-4125-97A8-258B4CF25F7E}" type="presOf" srcId="{6A8A74D4-03D1-4937-B8C8-7B38C7EA0260}" destId="{B26A34E9-DEA4-407D-9D6C-64B9AF6AEE61}" srcOrd="0" destOrd="0" presId="urn:microsoft.com/office/officeart/2005/8/layout/vList5"/>
    <dgm:cxn modelId="{6DC01451-AC09-42D7-A68B-8558B768DE8C}" type="presOf" srcId="{A2397643-8125-4F1C-A372-ECF3E023D390}" destId="{C8B29964-6444-42B7-95B2-6A5BCADA3A67}" srcOrd="0" destOrd="0" presId="urn:microsoft.com/office/officeart/2005/8/layout/vList5"/>
    <dgm:cxn modelId="{10905D72-3649-411F-960E-AE9A5ED92C51}" type="presOf" srcId="{7AFED888-CF56-4024-83D7-232FE496AF4B}" destId="{B648B53B-7C1D-42EE-9775-0A07C71CCD98}" srcOrd="0" destOrd="2" presId="urn:microsoft.com/office/officeart/2005/8/layout/vList5"/>
    <dgm:cxn modelId="{A5C46D86-E622-4CD3-AD5D-56F2787D9492}" srcId="{A2397643-8125-4F1C-A372-ECF3E023D390}" destId="{75F46C7D-8C5B-44B8-885B-72B553DFBDED}" srcOrd="0" destOrd="0" parTransId="{CDD8B25A-7C01-4D26-B85F-59F94B555813}" sibTransId="{845FF6B3-6688-4FCD-971F-F6007A755750}"/>
    <dgm:cxn modelId="{6DA59A8C-5A61-481E-9ADD-876BF0AD1C37}" type="presOf" srcId="{4F09627D-7E88-4601-93C1-4E2BFE4319F2}" destId="{B648B53B-7C1D-42EE-9775-0A07C71CCD98}" srcOrd="0" destOrd="0" presId="urn:microsoft.com/office/officeart/2005/8/layout/vList5"/>
    <dgm:cxn modelId="{AFE0B99D-2E57-430D-A357-ACA44DAC5684}" type="presOf" srcId="{13FC20E3-24F3-4E43-BA2C-BFEA9A5E6181}" destId="{9A1F0921-B0AF-40BC-9415-C3C382387AD4}" srcOrd="0" destOrd="0" presId="urn:microsoft.com/office/officeart/2005/8/layout/vList5"/>
    <dgm:cxn modelId="{369CCAA4-9D5F-464A-87CE-77B2EF21F0B8}" srcId="{C8FCE1D5-0013-443B-BA52-E4A60EA3FE6D}" destId="{4F09627D-7E88-4601-93C1-4E2BFE4319F2}" srcOrd="0" destOrd="0" parTransId="{3827320A-3550-4AEA-B735-11B701042E5A}" sibTransId="{91466907-124C-4D4C-A391-76F7F2EEFEE7}"/>
    <dgm:cxn modelId="{BED138B4-15E9-471E-8C3B-E0AF53A0AE5D}" srcId="{75F46C7D-8C5B-44B8-885B-72B553DFBDED}" destId="{389C0EFA-19BF-411D-A158-4A1EE8E2C12E}" srcOrd="1" destOrd="0" parTransId="{B48358E2-EB89-48E2-AFBD-BB181A0E33E1}" sibTransId="{676BEC3D-CADC-444A-A35B-0F861DE01B81}"/>
    <dgm:cxn modelId="{7F4180B5-3C46-45C3-B072-51BA87C09BB8}" type="presOf" srcId="{389C0EFA-19BF-411D-A158-4A1EE8E2C12E}" destId="{18E925CD-DA96-4108-9F23-AE05A8DA6274}" srcOrd="0" destOrd="1" presId="urn:microsoft.com/office/officeart/2005/8/layout/vList5"/>
    <dgm:cxn modelId="{992753B7-1671-45EE-9A52-A87F63B4FA71}" srcId="{A2397643-8125-4F1C-A372-ECF3E023D390}" destId="{C8FCE1D5-0013-443B-BA52-E4A60EA3FE6D}" srcOrd="1" destOrd="0" parTransId="{534C5E64-47EE-48C9-A4CD-A367C15C24CB}" sibTransId="{1C2A5E08-29F2-4695-ACA7-95A34ECB417D}"/>
    <dgm:cxn modelId="{7D495DC3-0A9F-43F8-A416-97C3902C4457}" srcId="{C8FCE1D5-0013-443B-BA52-E4A60EA3FE6D}" destId="{7AFED888-CF56-4024-83D7-232FE496AF4B}" srcOrd="2" destOrd="0" parTransId="{77F4021F-97CB-46FF-8642-0D86693E669F}" sibTransId="{8BC1616F-25B1-4785-89D5-1BECE6A55089}"/>
    <dgm:cxn modelId="{A42C5CE1-000A-4B1A-9FC2-3B2B33ECBAC4}" type="presOf" srcId="{9804C411-831F-4DA6-8B1B-9C583352CE3D}" destId="{18E925CD-DA96-4108-9F23-AE05A8DA6274}" srcOrd="0" destOrd="0" presId="urn:microsoft.com/office/officeart/2005/8/layout/vList5"/>
    <dgm:cxn modelId="{EBFE4EEF-26DC-44E6-8209-675F78AD1483}" type="presOf" srcId="{75F46C7D-8C5B-44B8-885B-72B553DFBDED}" destId="{08C77654-8D82-4852-ACC6-B961A709AAE1}" srcOrd="0" destOrd="0" presId="urn:microsoft.com/office/officeart/2005/8/layout/vList5"/>
    <dgm:cxn modelId="{C74C58F8-5925-4BC1-B45F-67F852C7408F}" type="presOf" srcId="{4FA05D07-61BD-4670-98DB-8809596D9B6A}" destId="{B648B53B-7C1D-42EE-9775-0A07C71CCD98}" srcOrd="0" destOrd="1" presId="urn:microsoft.com/office/officeart/2005/8/layout/vList5"/>
    <dgm:cxn modelId="{5460D6FD-58CB-4D32-AB19-F8CAC0780C07}" srcId="{75F46C7D-8C5B-44B8-885B-72B553DFBDED}" destId="{09A103DB-070E-45E2-85EE-FB5E3CD7CAD5}" srcOrd="2" destOrd="0" parTransId="{B28E84A8-4685-4991-9A1E-E68BA77FA295}" sibTransId="{9BD2943F-E181-492B-92B4-09E2F396E145}"/>
    <dgm:cxn modelId="{85A6361F-EE0C-4676-BA1E-09B641178A47}" type="presParOf" srcId="{C8B29964-6444-42B7-95B2-6A5BCADA3A67}" destId="{AECE52BE-5516-4AC0-B433-E8A97E5A6959}" srcOrd="0" destOrd="0" presId="urn:microsoft.com/office/officeart/2005/8/layout/vList5"/>
    <dgm:cxn modelId="{A62B9528-B974-4FDF-8C2D-F05E521CCE37}" type="presParOf" srcId="{AECE52BE-5516-4AC0-B433-E8A97E5A6959}" destId="{08C77654-8D82-4852-ACC6-B961A709AAE1}" srcOrd="0" destOrd="0" presId="urn:microsoft.com/office/officeart/2005/8/layout/vList5"/>
    <dgm:cxn modelId="{E9FF7348-1AC6-4E15-8775-7B936EBA84D6}" type="presParOf" srcId="{AECE52BE-5516-4AC0-B433-E8A97E5A6959}" destId="{18E925CD-DA96-4108-9F23-AE05A8DA6274}" srcOrd="1" destOrd="0" presId="urn:microsoft.com/office/officeart/2005/8/layout/vList5"/>
    <dgm:cxn modelId="{45EF7498-CAC6-4DE2-8F6E-81B62F0954C7}" type="presParOf" srcId="{C8B29964-6444-42B7-95B2-6A5BCADA3A67}" destId="{F58495DC-32AC-4539-8AED-DEBFFCCFE0E5}" srcOrd="1" destOrd="0" presId="urn:microsoft.com/office/officeart/2005/8/layout/vList5"/>
    <dgm:cxn modelId="{56C5AAB0-DE0C-4469-96A9-5913750129FA}" type="presParOf" srcId="{C8B29964-6444-42B7-95B2-6A5BCADA3A67}" destId="{D604D9B3-10EE-4962-B7BD-9986132895C7}" srcOrd="2" destOrd="0" presId="urn:microsoft.com/office/officeart/2005/8/layout/vList5"/>
    <dgm:cxn modelId="{EC052282-7774-425A-9C79-C040BDD8FDB9}" type="presParOf" srcId="{D604D9B3-10EE-4962-B7BD-9986132895C7}" destId="{7491B81D-B182-44CE-882F-F2010AEAC0EA}" srcOrd="0" destOrd="0" presId="urn:microsoft.com/office/officeart/2005/8/layout/vList5"/>
    <dgm:cxn modelId="{F2E7C46B-7E56-4144-A5A9-CB5370E66777}" type="presParOf" srcId="{D604D9B3-10EE-4962-B7BD-9986132895C7}" destId="{B648B53B-7C1D-42EE-9775-0A07C71CCD98}" srcOrd="1" destOrd="0" presId="urn:microsoft.com/office/officeart/2005/8/layout/vList5"/>
    <dgm:cxn modelId="{32E59DA2-FE1C-4037-AAD8-E0E76479082B}" type="presParOf" srcId="{C8B29964-6444-42B7-95B2-6A5BCADA3A67}" destId="{CC5E324B-DA9E-4CD8-BC82-0DC84413A471}" srcOrd="3" destOrd="0" presId="urn:microsoft.com/office/officeart/2005/8/layout/vList5"/>
    <dgm:cxn modelId="{28AF1B48-5F31-49FF-892D-D621B5C8131F}" type="presParOf" srcId="{C8B29964-6444-42B7-95B2-6A5BCADA3A67}" destId="{4A27FA38-9C39-4F55-8F9E-F5842224BF78}" srcOrd="4" destOrd="0" presId="urn:microsoft.com/office/officeart/2005/8/layout/vList5"/>
    <dgm:cxn modelId="{6401FAC5-8213-4DF2-8C51-731CCDBDBD91}" type="presParOf" srcId="{4A27FA38-9C39-4F55-8F9E-F5842224BF78}" destId="{B26A34E9-DEA4-407D-9D6C-64B9AF6AEE61}" srcOrd="0" destOrd="0" presId="urn:microsoft.com/office/officeart/2005/8/layout/vList5"/>
    <dgm:cxn modelId="{21FD02D0-2247-49EC-AD79-3D14F88F7935}" type="presParOf" srcId="{4A27FA38-9C39-4F55-8F9E-F5842224BF78}" destId="{9A1F0921-B0AF-40BC-9415-C3C382387AD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4FAA15-8C17-4EF8-8D03-35703C20BE3D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8DB7BA4-F896-4230-BFBD-528C767769FA}">
      <dgm:prSet phldrT="[Text]"/>
      <dgm:spPr/>
      <dgm:t>
        <a:bodyPr/>
        <a:lstStyle/>
        <a:p>
          <a:r>
            <a:rPr lang="cs-CZ" dirty="0"/>
            <a:t>Daně</a:t>
          </a:r>
        </a:p>
      </dgm:t>
    </dgm:pt>
    <dgm:pt modelId="{30EFD9E2-CC79-4BE2-8BB1-5DB6572E3AE7}" type="parTrans" cxnId="{F99C5BD8-8A0D-4740-97A3-7257E1E90971}">
      <dgm:prSet/>
      <dgm:spPr/>
      <dgm:t>
        <a:bodyPr/>
        <a:lstStyle/>
        <a:p>
          <a:endParaRPr lang="cs-CZ"/>
        </a:p>
      </dgm:t>
    </dgm:pt>
    <dgm:pt modelId="{7CFC4774-0A7D-495E-AF21-87884EFF7A94}" type="sibTrans" cxnId="{F99C5BD8-8A0D-4740-97A3-7257E1E90971}">
      <dgm:prSet/>
      <dgm:spPr/>
      <dgm:t>
        <a:bodyPr/>
        <a:lstStyle/>
        <a:p>
          <a:endParaRPr lang="cs-CZ"/>
        </a:p>
      </dgm:t>
    </dgm:pt>
    <dgm:pt modelId="{0EB8301C-324B-4EAC-BA59-D64222CD52CC}">
      <dgm:prSet phldrT="[Text]"/>
      <dgm:spPr/>
      <dgm:t>
        <a:bodyPr/>
        <a:lstStyle/>
        <a:p>
          <a:r>
            <a:rPr lang="cs-CZ" dirty="0"/>
            <a:t>Přímé</a:t>
          </a:r>
        </a:p>
      </dgm:t>
    </dgm:pt>
    <dgm:pt modelId="{0A6D8598-5961-4453-8431-F51A1E23DF0B}" type="parTrans" cxnId="{4C7A1BE4-A6F9-4803-8E69-28FEF8859893}">
      <dgm:prSet/>
      <dgm:spPr/>
      <dgm:t>
        <a:bodyPr/>
        <a:lstStyle/>
        <a:p>
          <a:endParaRPr lang="cs-CZ"/>
        </a:p>
      </dgm:t>
    </dgm:pt>
    <dgm:pt modelId="{F0BABD93-8DEC-4E18-9BCA-9E3E7022CE9E}" type="sibTrans" cxnId="{4C7A1BE4-A6F9-4803-8E69-28FEF8859893}">
      <dgm:prSet/>
      <dgm:spPr/>
      <dgm:t>
        <a:bodyPr/>
        <a:lstStyle/>
        <a:p>
          <a:endParaRPr lang="cs-CZ"/>
        </a:p>
      </dgm:t>
    </dgm:pt>
    <dgm:pt modelId="{F7ECEA3C-7106-41D8-90CC-F2B7EF5B63BB}">
      <dgm:prSet phldrT="[Text]"/>
      <dgm:spPr/>
      <dgm:t>
        <a:bodyPr/>
        <a:lstStyle/>
        <a:p>
          <a:r>
            <a:rPr lang="cs-CZ" dirty="0"/>
            <a:t>Z příjmu</a:t>
          </a:r>
        </a:p>
      </dgm:t>
    </dgm:pt>
    <dgm:pt modelId="{BFCC57B8-DC98-492A-B849-CC976BAED70E}" type="parTrans" cxnId="{AA797FB9-3B0F-4886-A592-3DF66596C876}">
      <dgm:prSet/>
      <dgm:spPr/>
      <dgm:t>
        <a:bodyPr/>
        <a:lstStyle/>
        <a:p>
          <a:endParaRPr lang="cs-CZ"/>
        </a:p>
      </dgm:t>
    </dgm:pt>
    <dgm:pt modelId="{63948A35-C1D2-4E0C-8037-0999A392C017}" type="sibTrans" cxnId="{AA797FB9-3B0F-4886-A592-3DF66596C876}">
      <dgm:prSet/>
      <dgm:spPr/>
      <dgm:t>
        <a:bodyPr/>
        <a:lstStyle/>
        <a:p>
          <a:endParaRPr lang="cs-CZ"/>
        </a:p>
      </dgm:t>
    </dgm:pt>
    <dgm:pt modelId="{9D6419B2-2485-4CCF-B659-61B6171CA675}">
      <dgm:prSet phldrT="[Text]"/>
      <dgm:spPr/>
      <dgm:t>
        <a:bodyPr/>
        <a:lstStyle/>
        <a:p>
          <a:r>
            <a:rPr lang="cs-CZ" dirty="0"/>
            <a:t>Majetkové</a:t>
          </a:r>
        </a:p>
      </dgm:t>
    </dgm:pt>
    <dgm:pt modelId="{3C4FB659-68A5-4BB5-8CAE-067D03F303EA}" type="parTrans" cxnId="{C6086A8C-C2A0-4E41-B538-DC99EA28691B}">
      <dgm:prSet/>
      <dgm:spPr/>
      <dgm:t>
        <a:bodyPr/>
        <a:lstStyle/>
        <a:p>
          <a:endParaRPr lang="cs-CZ"/>
        </a:p>
      </dgm:t>
    </dgm:pt>
    <dgm:pt modelId="{950AFD3D-5F73-4C3B-8DF6-B8841D39B1BC}" type="sibTrans" cxnId="{C6086A8C-C2A0-4E41-B538-DC99EA28691B}">
      <dgm:prSet/>
      <dgm:spPr/>
      <dgm:t>
        <a:bodyPr/>
        <a:lstStyle/>
        <a:p>
          <a:endParaRPr lang="cs-CZ"/>
        </a:p>
      </dgm:t>
    </dgm:pt>
    <dgm:pt modelId="{4E91493F-1CE1-4375-9CB9-FA4FEBC7C385}">
      <dgm:prSet phldrT="[Text]"/>
      <dgm:spPr/>
      <dgm:t>
        <a:bodyPr/>
        <a:lstStyle/>
        <a:p>
          <a:r>
            <a:rPr lang="cs-CZ" dirty="0"/>
            <a:t>Nepřímé</a:t>
          </a:r>
        </a:p>
      </dgm:t>
    </dgm:pt>
    <dgm:pt modelId="{22429E1E-02A1-4AD7-8112-CFDCF7B070F3}" type="parTrans" cxnId="{BFB2FEDE-105A-42DC-983E-9C6C1DFFA18E}">
      <dgm:prSet/>
      <dgm:spPr/>
      <dgm:t>
        <a:bodyPr/>
        <a:lstStyle/>
        <a:p>
          <a:endParaRPr lang="cs-CZ"/>
        </a:p>
      </dgm:t>
    </dgm:pt>
    <dgm:pt modelId="{00C01879-2DF5-4CA1-AF46-32F47E1B6E9C}" type="sibTrans" cxnId="{BFB2FEDE-105A-42DC-983E-9C6C1DFFA18E}">
      <dgm:prSet/>
      <dgm:spPr/>
      <dgm:t>
        <a:bodyPr/>
        <a:lstStyle/>
        <a:p>
          <a:endParaRPr lang="cs-CZ"/>
        </a:p>
      </dgm:t>
    </dgm:pt>
    <dgm:pt modelId="{FEEDD361-31A6-440F-A1EE-FBC5ECA9D945}">
      <dgm:prSet phldrT="[Text]"/>
      <dgm:spPr/>
      <dgm:t>
        <a:bodyPr/>
        <a:lstStyle/>
        <a:p>
          <a:r>
            <a:rPr lang="cs-CZ" dirty="0"/>
            <a:t>DPH</a:t>
          </a:r>
        </a:p>
      </dgm:t>
    </dgm:pt>
    <dgm:pt modelId="{20A615AD-32F3-4ADA-A433-A77C1E9D2C7D}" type="parTrans" cxnId="{EB6B8C48-D1AC-4233-A78E-397E732DBD0A}">
      <dgm:prSet/>
      <dgm:spPr/>
      <dgm:t>
        <a:bodyPr/>
        <a:lstStyle/>
        <a:p>
          <a:endParaRPr lang="cs-CZ"/>
        </a:p>
      </dgm:t>
    </dgm:pt>
    <dgm:pt modelId="{BF755847-E59C-44DF-B18F-2EDA500BD965}" type="sibTrans" cxnId="{EB6B8C48-D1AC-4233-A78E-397E732DBD0A}">
      <dgm:prSet/>
      <dgm:spPr/>
      <dgm:t>
        <a:bodyPr/>
        <a:lstStyle/>
        <a:p>
          <a:endParaRPr lang="cs-CZ"/>
        </a:p>
      </dgm:t>
    </dgm:pt>
    <dgm:pt modelId="{EBEF9F3A-1D5C-4C86-BBB2-866094CD6EE9}">
      <dgm:prSet/>
      <dgm:spPr/>
      <dgm:t>
        <a:bodyPr/>
        <a:lstStyle/>
        <a:p>
          <a:r>
            <a:rPr lang="cs-CZ" dirty="0"/>
            <a:t>Právnických osob</a:t>
          </a:r>
        </a:p>
      </dgm:t>
    </dgm:pt>
    <dgm:pt modelId="{A13AD5B6-8606-4891-AA56-A395CE850A79}" type="parTrans" cxnId="{5965659E-9217-42DC-BC79-AAC2C803A662}">
      <dgm:prSet/>
      <dgm:spPr/>
      <dgm:t>
        <a:bodyPr/>
        <a:lstStyle/>
        <a:p>
          <a:endParaRPr lang="cs-CZ"/>
        </a:p>
      </dgm:t>
    </dgm:pt>
    <dgm:pt modelId="{183AED85-EA43-4731-B4D2-93054A75BFA8}" type="sibTrans" cxnId="{5965659E-9217-42DC-BC79-AAC2C803A662}">
      <dgm:prSet/>
      <dgm:spPr/>
      <dgm:t>
        <a:bodyPr/>
        <a:lstStyle/>
        <a:p>
          <a:endParaRPr lang="cs-CZ"/>
        </a:p>
      </dgm:t>
    </dgm:pt>
    <dgm:pt modelId="{5D298E30-9AF4-467E-B01C-6B17F0067F21}">
      <dgm:prSet/>
      <dgm:spPr/>
      <dgm:t>
        <a:bodyPr/>
        <a:lstStyle/>
        <a:p>
          <a:r>
            <a:rPr lang="cs-CZ" dirty="0"/>
            <a:t>Fyzických osob</a:t>
          </a:r>
        </a:p>
      </dgm:t>
    </dgm:pt>
    <dgm:pt modelId="{9224D85A-1F37-4D4E-9613-F65FCB77472D}" type="parTrans" cxnId="{239439F0-F32F-438F-875B-03092F1F69D4}">
      <dgm:prSet/>
      <dgm:spPr/>
      <dgm:t>
        <a:bodyPr/>
        <a:lstStyle/>
        <a:p>
          <a:endParaRPr lang="cs-CZ"/>
        </a:p>
      </dgm:t>
    </dgm:pt>
    <dgm:pt modelId="{790A63F4-8D60-42AE-AD90-6466F390346F}" type="sibTrans" cxnId="{239439F0-F32F-438F-875B-03092F1F69D4}">
      <dgm:prSet/>
      <dgm:spPr/>
      <dgm:t>
        <a:bodyPr/>
        <a:lstStyle/>
        <a:p>
          <a:endParaRPr lang="cs-CZ"/>
        </a:p>
      </dgm:t>
    </dgm:pt>
    <dgm:pt modelId="{706A508B-2AE0-4FCA-94C8-875F2C1A4515}">
      <dgm:prSet/>
      <dgm:spPr/>
      <dgm:t>
        <a:bodyPr/>
        <a:lstStyle/>
        <a:p>
          <a:r>
            <a:rPr lang="cs-CZ" dirty="0"/>
            <a:t>Z nemovitosti a </a:t>
          </a:r>
        </a:p>
        <a:p>
          <a:r>
            <a:rPr lang="cs-CZ" dirty="0"/>
            <a:t>z převodu nemovitosti</a:t>
          </a:r>
        </a:p>
      </dgm:t>
    </dgm:pt>
    <dgm:pt modelId="{458E0E14-96A2-4D10-B18B-0113171EAE28}" type="parTrans" cxnId="{B86301F7-AEE7-4A4F-B63C-D957BAE5D800}">
      <dgm:prSet/>
      <dgm:spPr/>
      <dgm:t>
        <a:bodyPr/>
        <a:lstStyle/>
        <a:p>
          <a:endParaRPr lang="cs-CZ"/>
        </a:p>
      </dgm:t>
    </dgm:pt>
    <dgm:pt modelId="{3BF263C3-1267-4D14-98B8-FC809594DF09}" type="sibTrans" cxnId="{B86301F7-AEE7-4A4F-B63C-D957BAE5D800}">
      <dgm:prSet/>
      <dgm:spPr/>
      <dgm:t>
        <a:bodyPr/>
        <a:lstStyle/>
        <a:p>
          <a:endParaRPr lang="cs-CZ"/>
        </a:p>
      </dgm:t>
    </dgm:pt>
    <dgm:pt modelId="{26B27945-B091-41D4-AAAC-858641BADDA7}">
      <dgm:prSet/>
      <dgm:spPr/>
      <dgm:t>
        <a:bodyPr/>
        <a:lstStyle/>
        <a:p>
          <a:r>
            <a:rPr lang="cs-CZ" dirty="0"/>
            <a:t>Silniční</a:t>
          </a:r>
        </a:p>
      </dgm:t>
    </dgm:pt>
    <dgm:pt modelId="{8C2B7FAA-DC33-4F54-B681-8E3737C4C0EB}" type="parTrans" cxnId="{8927DAAB-0444-4DF8-918D-09D17C9C101D}">
      <dgm:prSet/>
      <dgm:spPr/>
      <dgm:t>
        <a:bodyPr/>
        <a:lstStyle/>
        <a:p>
          <a:endParaRPr lang="cs-CZ"/>
        </a:p>
      </dgm:t>
    </dgm:pt>
    <dgm:pt modelId="{069057B8-91E3-473D-A3C0-944548B332A8}" type="sibTrans" cxnId="{8927DAAB-0444-4DF8-918D-09D17C9C101D}">
      <dgm:prSet/>
      <dgm:spPr/>
      <dgm:t>
        <a:bodyPr/>
        <a:lstStyle/>
        <a:p>
          <a:endParaRPr lang="cs-CZ"/>
        </a:p>
      </dgm:t>
    </dgm:pt>
    <dgm:pt modelId="{A8307238-1522-4298-BA48-74FA04166E9A}">
      <dgm:prSet/>
      <dgm:spPr/>
      <dgm:t>
        <a:bodyPr/>
        <a:lstStyle/>
        <a:p>
          <a:r>
            <a:rPr lang="cs-CZ" dirty="0"/>
            <a:t>Dědická a darovací</a:t>
          </a:r>
        </a:p>
      </dgm:t>
    </dgm:pt>
    <dgm:pt modelId="{752F83E0-EE99-4934-8D5C-8727B9DE5C67}" type="parTrans" cxnId="{D1EACCC2-CEDF-4721-910C-60F00DAD423C}">
      <dgm:prSet/>
      <dgm:spPr/>
      <dgm:t>
        <a:bodyPr/>
        <a:lstStyle/>
        <a:p>
          <a:endParaRPr lang="cs-CZ"/>
        </a:p>
      </dgm:t>
    </dgm:pt>
    <dgm:pt modelId="{593A1D19-7761-448F-A4F1-4786FB21C34F}" type="sibTrans" cxnId="{D1EACCC2-CEDF-4721-910C-60F00DAD423C}">
      <dgm:prSet/>
      <dgm:spPr/>
      <dgm:t>
        <a:bodyPr/>
        <a:lstStyle/>
        <a:p>
          <a:endParaRPr lang="cs-CZ"/>
        </a:p>
      </dgm:t>
    </dgm:pt>
    <dgm:pt modelId="{F0B76C20-473D-4A14-A3E7-9F8C0C2AD6A6}">
      <dgm:prSet/>
      <dgm:spPr/>
      <dgm:t>
        <a:bodyPr/>
        <a:lstStyle/>
        <a:p>
          <a:r>
            <a:rPr lang="cs-CZ" dirty="0"/>
            <a:t>Spotřební</a:t>
          </a:r>
        </a:p>
      </dgm:t>
    </dgm:pt>
    <dgm:pt modelId="{491C4DDE-0710-4679-81D0-C75EF82084E0}" type="parTrans" cxnId="{E618723E-B941-4DF8-9599-C0DDB9F80CEF}">
      <dgm:prSet/>
      <dgm:spPr/>
      <dgm:t>
        <a:bodyPr/>
        <a:lstStyle/>
        <a:p>
          <a:endParaRPr lang="cs-CZ"/>
        </a:p>
      </dgm:t>
    </dgm:pt>
    <dgm:pt modelId="{5DE61651-F237-40EC-981F-071F6659F8E1}" type="sibTrans" cxnId="{E618723E-B941-4DF8-9599-C0DDB9F80CEF}">
      <dgm:prSet/>
      <dgm:spPr/>
      <dgm:t>
        <a:bodyPr/>
        <a:lstStyle/>
        <a:p>
          <a:endParaRPr lang="cs-CZ"/>
        </a:p>
      </dgm:t>
    </dgm:pt>
    <dgm:pt modelId="{5150E6EB-F2CB-40D1-9866-543569B69E4A}">
      <dgm:prSet/>
      <dgm:spPr/>
      <dgm:t>
        <a:bodyPr/>
        <a:lstStyle/>
        <a:p>
          <a:r>
            <a:rPr lang="cs-CZ" dirty="0"/>
            <a:t>Cla</a:t>
          </a:r>
        </a:p>
      </dgm:t>
    </dgm:pt>
    <dgm:pt modelId="{484F1CC8-31F6-4F3C-AB41-F156F353DA9D}" type="parTrans" cxnId="{D8BE43F3-9563-4D02-A9FB-5C383DA01E58}">
      <dgm:prSet/>
      <dgm:spPr/>
      <dgm:t>
        <a:bodyPr/>
        <a:lstStyle/>
        <a:p>
          <a:endParaRPr lang="cs-CZ"/>
        </a:p>
      </dgm:t>
    </dgm:pt>
    <dgm:pt modelId="{96C80D3F-24D1-4EF7-BFB0-D7FAAABBA1CE}" type="sibTrans" cxnId="{D8BE43F3-9563-4D02-A9FB-5C383DA01E58}">
      <dgm:prSet/>
      <dgm:spPr/>
      <dgm:t>
        <a:bodyPr/>
        <a:lstStyle/>
        <a:p>
          <a:endParaRPr lang="cs-CZ"/>
        </a:p>
      </dgm:t>
    </dgm:pt>
    <dgm:pt modelId="{30205010-A526-49B3-83B7-BA1ADEF649D3}" type="pres">
      <dgm:prSet presAssocID="{8B4FAA15-8C17-4EF8-8D03-35703C20BE3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6179A0A-68F3-43EF-89D5-6B4916731131}" type="pres">
      <dgm:prSet presAssocID="{98DB7BA4-F896-4230-BFBD-528C767769FA}" presName="root1" presStyleCnt="0"/>
      <dgm:spPr/>
    </dgm:pt>
    <dgm:pt modelId="{45597CB2-8BBD-4370-9ACB-30ACD77641EB}" type="pres">
      <dgm:prSet presAssocID="{98DB7BA4-F896-4230-BFBD-528C767769FA}" presName="LevelOneTextNode" presStyleLbl="node0" presStyleIdx="0" presStyleCnt="1" custLinFactNeighborX="-85103">
        <dgm:presLayoutVars>
          <dgm:chPref val="3"/>
        </dgm:presLayoutVars>
      </dgm:prSet>
      <dgm:spPr/>
    </dgm:pt>
    <dgm:pt modelId="{93DB836D-C646-4E85-BDB7-EC9F37B18F7F}" type="pres">
      <dgm:prSet presAssocID="{98DB7BA4-F896-4230-BFBD-528C767769FA}" presName="level2hierChild" presStyleCnt="0"/>
      <dgm:spPr/>
    </dgm:pt>
    <dgm:pt modelId="{9AACFAFE-0CC5-4257-9B23-3DF446185D5E}" type="pres">
      <dgm:prSet presAssocID="{0A6D8598-5961-4453-8431-F51A1E23DF0B}" presName="conn2-1" presStyleLbl="parChTrans1D2" presStyleIdx="0" presStyleCnt="2"/>
      <dgm:spPr/>
    </dgm:pt>
    <dgm:pt modelId="{E7E7E902-BEE7-4502-8ED4-7128CB703521}" type="pres">
      <dgm:prSet presAssocID="{0A6D8598-5961-4453-8431-F51A1E23DF0B}" presName="connTx" presStyleLbl="parChTrans1D2" presStyleIdx="0" presStyleCnt="2"/>
      <dgm:spPr/>
    </dgm:pt>
    <dgm:pt modelId="{491777EE-BA02-4ECB-B15E-976B652F8D24}" type="pres">
      <dgm:prSet presAssocID="{0EB8301C-324B-4EAC-BA59-D64222CD52CC}" presName="root2" presStyleCnt="0"/>
      <dgm:spPr/>
    </dgm:pt>
    <dgm:pt modelId="{D07E0CDD-87A8-488C-B091-E9A2B9DB9BF0}" type="pres">
      <dgm:prSet presAssocID="{0EB8301C-324B-4EAC-BA59-D64222CD52CC}" presName="LevelTwoTextNode" presStyleLbl="node2" presStyleIdx="0" presStyleCnt="2" custLinFactNeighborX="-65516">
        <dgm:presLayoutVars>
          <dgm:chPref val="3"/>
        </dgm:presLayoutVars>
      </dgm:prSet>
      <dgm:spPr/>
    </dgm:pt>
    <dgm:pt modelId="{6F994A4F-863D-4E30-9A89-8772E115FD8A}" type="pres">
      <dgm:prSet presAssocID="{0EB8301C-324B-4EAC-BA59-D64222CD52CC}" presName="level3hierChild" presStyleCnt="0"/>
      <dgm:spPr/>
    </dgm:pt>
    <dgm:pt modelId="{BE82ED0F-86DD-4D5C-BF1C-F51FD3A0C023}" type="pres">
      <dgm:prSet presAssocID="{BFCC57B8-DC98-492A-B849-CC976BAED70E}" presName="conn2-1" presStyleLbl="parChTrans1D3" presStyleIdx="0" presStyleCnt="5"/>
      <dgm:spPr/>
    </dgm:pt>
    <dgm:pt modelId="{D8E6A966-3AA1-4877-A5B7-DA58711CB00C}" type="pres">
      <dgm:prSet presAssocID="{BFCC57B8-DC98-492A-B849-CC976BAED70E}" presName="connTx" presStyleLbl="parChTrans1D3" presStyleIdx="0" presStyleCnt="5"/>
      <dgm:spPr/>
    </dgm:pt>
    <dgm:pt modelId="{85BFE114-329F-4B68-AB63-5BCFFAC04EEA}" type="pres">
      <dgm:prSet presAssocID="{F7ECEA3C-7106-41D8-90CC-F2B7EF5B63BB}" presName="root2" presStyleCnt="0"/>
      <dgm:spPr/>
    </dgm:pt>
    <dgm:pt modelId="{987F4444-4093-4CBA-B921-10F65067A7D6}" type="pres">
      <dgm:prSet presAssocID="{F7ECEA3C-7106-41D8-90CC-F2B7EF5B63BB}" presName="LevelTwoTextNode" presStyleLbl="node3" presStyleIdx="0" presStyleCnt="5">
        <dgm:presLayoutVars>
          <dgm:chPref val="3"/>
        </dgm:presLayoutVars>
      </dgm:prSet>
      <dgm:spPr/>
    </dgm:pt>
    <dgm:pt modelId="{F43E4C00-6384-4FE2-B91D-7DE6E6A7807A}" type="pres">
      <dgm:prSet presAssocID="{F7ECEA3C-7106-41D8-90CC-F2B7EF5B63BB}" presName="level3hierChild" presStyleCnt="0"/>
      <dgm:spPr/>
    </dgm:pt>
    <dgm:pt modelId="{99789031-D2A2-480D-B441-1D6D1479712A}" type="pres">
      <dgm:prSet presAssocID="{A13AD5B6-8606-4891-AA56-A395CE850A79}" presName="conn2-1" presStyleLbl="parChTrans1D4" presStyleIdx="0" presStyleCnt="5"/>
      <dgm:spPr/>
    </dgm:pt>
    <dgm:pt modelId="{A37A0597-668A-4AB4-A310-93FAA8F90529}" type="pres">
      <dgm:prSet presAssocID="{A13AD5B6-8606-4891-AA56-A395CE850A79}" presName="connTx" presStyleLbl="parChTrans1D4" presStyleIdx="0" presStyleCnt="5"/>
      <dgm:spPr/>
    </dgm:pt>
    <dgm:pt modelId="{B28E6E90-DE09-4559-879B-272390FE3328}" type="pres">
      <dgm:prSet presAssocID="{EBEF9F3A-1D5C-4C86-BBB2-866094CD6EE9}" presName="root2" presStyleCnt="0"/>
      <dgm:spPr/>
    </dgm:pt>
    <dgm:pt modelId="{D1841BBB-41A2-4EB3-9BCE-E65C8D13FBDD}" type="pres">
      <dgm:prSet presAssocID="{EBEF9F3A-1D5C-4C86-BBB2-866094CD6EE9}" presName="LevelTwoTextNode" presStyleLbl="node4" presStyleIdx="0" presStyleCnt="5" custLinFactNeighborX="27689" custLinFactNeighborY="2702">
        <dgm:presLayoutVars>
          <dgm:chPref val="3"/>
        </dgm:presLayoutVars>
      </dgm:prSet>
      <dgm:spPr/>
    </dgm:pt>
    <dgm:pt modelId="{740B2924-AF35-49D5-8D6D-23B023841030}" type="pres">
      <dgm:prSet presAssocID="{EBEF9F3A-1D5C-4C86-BBB2-866094CD6EE9}" presName="level3hierChild" presStyleCnt="0"/>
      <dgm:spPr/>
    </dgm:pt>
    <dgm:pt modelId="{2A2F0263-49DE-44EB-8E5B-C59803EF0C44}" type="pres">
      <dgm:prSet presAssocID="{9224D85A-1F37-4D4E-9613-F65FCB77472D}" presName="conn2-1" presStyleLbl="parChTrans1D4" presStyleIdx="1" presStyleCnt="5"/>
      <dgm:spPr/>
    </dgm:pt>
    <dgm:pt modelId="{80916BF2-BE71-4BE7-83C6-56E5C8271E88}" type="pres">
      <dgm:prSet presAssocID="{9224D85A-1F37-4D4E-9613-F65FCB77472D}" presName="connTx" presStyleLbl="parChTrans1D4" presStyleIdx="1" presStyleCnt="5"/>
      <dgm:spPr/>
    </dgm:pt>
    <dgm:pt modelId="{7A9EDCE1-ED13-48AF-B3C1-5698BA3E6121}" type="pres">
      <dgm:prSet presAssocID="{5D298E30-9AF4-467E-B01C-6B17F0067F21}" presName="root2" presStyleCnt="0"/>
      <dgm:spPr/>
    </dgm:pt>
    <dgm:pt modelId="{031B6A33-967E-4775-BD06-44686D140261}" type="pres">
      <dgm:prSet presAssocID="{5D298E30-9AF4-467E-B01C-6B17F0067F21}" presName="LevelTwoTextNode" presStyleLbl="node4" presStyleIdx="1" presStyleCnt="5" custLinFactNeighborX="29719">
        <dgm:presLayoutVars>
          <dgm:chPref val="3"/>
        </dgm:presLayoutVars>
      </dgm:prSet>
      <dgm:spPr/>
    </dgm:pt>
    <dgm:pt modelId="{97C9405B-62D6-45DA-8C7B-061B7E629937}" type="pres">
      <dgm:prSet presAssocID="{5D298E30-9AF4-467E-B01C-6B17F0067F21}" presName="level3hierChild" presStyleCnt="0"/>
      <dgm:spPr/>
    </dgm:pt>
    <dgm:pt modelId="{80EDA8AB-B816-4538-9E99-4B3F17FEEE4B}" type="pres">
      <dgm:prSet presAssocID="{3C4FB659-68A5-4BB5-8CAE-067D03F303EA}" presName="conn2-1" presStyleLbl="parChTrans1D3" presStyleIdx="1" presStyleCnt="5"/>
      <dgm:spPr/>
    </dgm:pt>
    <dgm:pt modelId="{071A16F0-56A2-4EB9-B4D9-32463E1ECB90}" type="pres">
      <dgm:prSet presAssocID="{3C4FB659-68A5-4BB5-8CAE-067D03F303EA}" presName="connTx" presStyleLbl="parChTrans1D3" presStyleIdx="1" presStyleCnt="5"/>
      <dgm:spPr/>
    </dgm:pt>
    <dgm:pt modelId="{AA5A648B-8C31-45C7-AE36-CF503B7CA171}" type="pres">
      <dgm:prSet presAssocID="{9D6419B2-2485-4CCF-B659-61B6171CA675}" presName="root2" presStyleCnt="0"/>
      <dgm:spPr/>
    </dgm:pt>
    <dgm:pt modelId="{E01BC06B-DD09-40D4-A6E9-D83120E881FF}" type="pres">
      <dgm:prSet presAssocID="{9D6419B2-2485-4CCF-B659-61B6171CA675}" presName="LevelTwoTextNode" presStyleLbl="node3" presStyleIdx="1" presStyleCnt="5">
        <dgm:presLayoutVars>
          <dgm:chPref val="3"/>
        </dgm:presLayoutVars>
      </dgm:prSet>
      <dgm:spPr/>
    </dgm:pt>
    <dgm:pt modelId="{A56932C0-A2D5-4A20-B040-09033C51662A}" type="pres">
      <dgm:prSet presAssocID="{9D6419B2-2485-4CCF-B659-61B6171CA675}" presName="level3hierChild" presStyleCnt="0"/>
      <dgm:spPr/>
    </dgm:pt>
    <dgm:pt modelId="{CD295FB5-B989-4782-85DF-8F2A5CE12419}" type="pres">
      <dgm:prSet presAssocID="{458E0E14-96A2-4D10-B18B-0113171EAE28}" presName="conn2-1" presStyleLbl="parChTrans1D4" presStyleIdx="2" presStyleCnt="5"/>
      <dgm:spPr/>
    </dgm:pt>
    <dgm:pt modelId="{074CCFCC-BEC8-4BD1-9468-64ABA877C165}" type="pres">
      <dgm:prSet presAssocID="{458E0E14-96A2-4D10-B18B-0113171EAE28}" presName="connTx" presStyleLbl="parChTrans1D4" presStyleIdx="2" presStyleCnt="5"/>
      <dgm:spPr/>
    </dgm:pt>
    <dgm:pt modelId="{57122408-DBB6-436E-8A32-970C968D42F5}" type="pres">
      <dgm:prSet presAssocID="{706A508B-2AE0-4FCA-94C8-875F2C1A4515}" presName="root2" presStyleCnt="0"/>
      <dgm:spPr/>
    </dgm:pt>
    <dgm:pt modelId="{0DDD70BC-E9A2-4448-9C6F-F4BED3B5680C}" type="pres">
      <dgm:prSet presAssocID="{706A508B-2AE0-4FCA-94C8-875F2C1A4515}" presName="LevelTwoTextNode" presStyleLbl="node4" presStyleIdx="2" presStyleCnt="5" custScaleX="169831" custLinFactNeighborX="29719" custLinFactNeighborY="22967">
        <dgm:presLayoutVars>
          <dgm:chPref val="3"/>
        </dgm:presLayoutVars>
      </dgm:prSet>
      <dgm:spPr/>
    </dgm:pt>
    <dgm:pt modelId="{549C49BC-A7FB-4EA2-9C02-6572C4C31809}" type="pres">
      <dgm:prSet presAssocID="{706A508B-2AE0-4FCA-94C8-875F2C1A4515}" presName="level3hierChild" presStyleCnt="0"/>
      <dgm:spPr/>
    </dgm:pt>
    <dgm:pt modelId="{069F6A64-C5C0-44EA-8195-E250D8375EF8}" type="pres">
      <dgm:prSet presAssocID="{8C2B7FAA-DC33-4F54-B681-8E3737C4C0EB}" presName="conn2-1" presStyleLbl="parChTrans1D4" presStyleIdx="3" presStyleCnt="5"/>
      <dgm:spPr/>
    </dgm:pt>
    <dgm:pt modelId="{DB82066B-5C5E-42D0-BBB6-04EDA544065E}" type="pres">
      <dgm:prSet presAssocID="{8C2B7FAA-DC33-4F54-B681-8E3737C4C0EB}" presName="connTx" presStyleLbl="parChTrans1D4" presStyleIdx="3" presStyleCnt="5"/>
      <dgm:spPr/>
    </dgm:pt>
    <dgm:pt modelId="{909F7D37-D235-49C9-B010-4735AC6C5A2C}" type="pres">
      <dgm:prSet presAssocID="{26B27945-B091-41D4-AAAC-858641BADDA7}" presName="root2" presStyleCnt="0"/>
      <dgm:spPr/>
    </dgm:pt>
    <dgm:pt modelId="{B90C0EAE-7700-42FF-BFC5-AFA7917C177E}" type="pres">
      <dgm:prSet presAssocID="{26B27945-B091-41D4-AAAC-858641BADDA7}" presName="LevelTwoTextNode" presStyleLbl="node4" presStyleIdx="3" presStyleCnt="5" custLinFactNeighborX="30394" custLinFactNeighborY="22361">
        <dgm:presLayoutVars>
          <dgm:chPref val="3"/>
        </dgm:presLayoutVars>
      </dgm:prSet>
      <dgm:spPr/>
    </dgm:pt>
    <dgm:pt modelId="{02C898B4-1B06-4519-8613-F88008E1DAED}" type="pres">
      <dgm:prSet presAssocID="{26B27945-B091-41D4-AAAC-858641BADDA7}" presName="level3hierChild" presStyleCnt="0"/>
      <dgm:spPr/>
    </dgm:pt>
    <dgm:pt modelId="{69220C1F-A1F9-473D-AD04-53497D072923}" type="pres">
      <dgm:prSet presAssocID="{752F83E0-EE99-4934-8D5C-8727B9DE5C67}" presName="conn2-1" presStyleLbl="parChTrans1D4" presStyleIdx="4" presStyleCnt="5"/>
      <dgm:spPr/>
    </dgm:pt>
    <dgm:pt modelId="{B433E666-812A-495C-998F-3A524D655692}" type="pres">
      <dgm:prSet presAssocID="{752F83E0-EE99-4934-8D5C-8727B9DE5C67}" presName="connTx" presStyleLbl="parChTrans1D4" presStyleIdx="4" presStyleCnt="5"/>
      <dgm:spPr/>
    </dgm:pt>
    <dgm:pt modelId="{1BA7FEE2-B00C-41CD-9692-A7BE696C052D}" type="pres">
      <dgm:prSet presAssocID="{A8307238-1522-4298-BA48-74FA04166E9A}" presName="root2" presStyleCnt="0"/>
      <dgm:spPr/>
    </dgm:pt>
    <dgm:pt modelId="{09AAC13D-33FE-4AD7-A36A-513A5F232FD1}" type="pres">
      <dgm:prSet presAssocID="{A8307238-1522-4298-BA48-74FA04166E9A}" presName="LevelTwoTextNode" presStyleLbl="node4" presStyleIdx="4" presStyleCnt="5" custLinFactNeighborX="30393" custLinFactNeighborY="20264">
        <dgm:presLayoutVars>
          <dgm:chPref val="3"/>
        </dgm:presLayoutVars>
      </dgm:prSet>
      <dgm:spPr/>
    </dgm:pt>
    <dgm:pt modelId="{395B87B3-36F3-4C1C-A0A7-D61821A5C621}" type="pres">
      <dgm:prSet presAssocID="{A8307238-1522-4298-BA48-74FA04166E9A}" presName="level3hierChild" presStyleCnt="0"/>
      <dgm:spPr/>
    </dgm:pt>
    <dgm:pt modelId="{B7BEF9B7-A001-48D3-B0AC-9C9496C46355}" type="pres">
      <dgm:prSet presAssocID="{22429E1E-02A1-4AD7-8112-CFDCF7B070F3}" presName="conn2-1" presStyleLbl="parChTrans1D2" presStyleIdx="1" presStyleCnt="2"/>
      <dgm:spPr/>
    </dgm:pt>
    <dgm:pt modelId="{E544CA33-347B-4577-B224-3FAC85125587}" type="pres">
      <dgm:prSet presAssocID="{22429E1E-02A1-4AD7-8112-CFDCF7B070F3}" presName="connTx" presStyleLbl="parChTrans1D2" presStyleIdx="1" presStyleCnt="2"/>
      <dgm:spPr/>
    </dgm:pt>
    <dgm:pt modelId="{AD0D9080-CF83-4ADB-A479-EC26B9DF71AE}" type="pres">
      <dgm:prSet presAssocID="{4E91493F-1CE1-4375-9CB9-FA4FEBC7C385}" presName="root2" presStyleCnt="0"/>
      <dgm:spPr/>
    </dgm:pt>
    <dgm:pt modelId="{4382E4FA-2442-475B-8649-16007C4B081B}" type="pres">
      <dgm:prSet presAssocID="{4E91493F-1CE1-4375-9CB9-FA4FEBC7C385}" presName="LevelTwoTextNode" presStyleLbl="node2" presStyleIdx="1" presStyleCnt="2" custLinFactNeighborX="-69568" custLinFactNeighborY="-1351">
        <dgm:presLayoutVars>
          <dgm:chPref val="3"/>
        </dgm:presLayoutVars>
      </dgm:prSet>
      <dgm:spPr/>
    </dgm:pt>
    <dgm:pt modelId="{53411D4B-2350-4EF6-B338-B59893A614BD}" type="pres">
      <dgm:prSet presAssocID="{4E91493F-1CE1-4375-9CB9-FA4FEBC7C385}" presName="level3hierChild" presStyleCnt="0"/>
      <dgm:spPr/>
    </dgm:pt>
    <dgm:pt modelId="{DF64F365-F276-4BC3-9322-153537EBB874}" type="pres">
      <dgm:prSet presAssocID="{20A615AD-32F3-4ADA-A433-A77C1E9D2C7D}" presName="conn2-1" presStyleLbl="parChTrans1D3" presStyleIdx="2" presStyleCnt="5"/>
      <dgm:spPr/>
    </dgm:pt>
    <dgm:pt modelId="{534D3428-825E-49E8-B241-F35609F10CDC}" type="pres">
      <dgm:prSet presAssocID="{20A615AD-32F3-4ADA-A433-A77C1E9D2C7D}" presName="connTx" presStyleLbl="parChTrans1D3" presStyleIdx="2" presStyleCnt="5"/>
      <dgm:spPr/>
    </dgm:pt>
    <dgm:pt modelId="{A65EBCCC-28EF-404D-9D54-CFE3D5FBA9D8}" type="pres">
      <dgm:prSet presAssocID="{FEEDD361-31A6-440F-A1EE-FBC5ECA9D945}" presName="root2" presStyleCnt="0"/>
      <dgm:spPr/>
    </dgm:pt>
    <dgm:pt modelId="{32B6C2BB-A17C-4BBC-A9A1-A01BE8077085}" type="pres">
      <dgm:prSet presAssocID="{FEEDD361-31A6-440F-A1EE-FBC5ECA9D945}" presName="LevelTwoTextNode" presStyleLbl="node3" presStyleIdx="2" presStyleCnt="5">
        <dgm:presLayoutVars>
          <dgm:chPref val="3"/>
        </dgm:presLayoutVars>
      </dgm:prSet>
      <dgm:spPr/>
    </dgm:pt>
    <dgm:pt modelId="{7D2D16E9-55CD-46C5-9211-D22B5156EE55}" type="pres">
      <dgm:prSet presAssocID="{FEEDD361-31A6-440F-A1EE-FBC5ECA9D945}" presName="level3hierChild" presStyleCnt="0"/>
      <dgm:spPr/>
    </dgm:pt>
    <dgm:pt modelId="{9A7E04CE-FD09-4FA6-86BE-0762A3FC5132}" type="pres">
      <dgm:prSet presAssocID="{491C4DDE-0710-4679-81D0-C75EF82084E0}" presName="conn2-1" presStyleLbl="parChTrans1D3" presStyleIdx="3" presStyleCnt="5"/>
      <dgm:spPr/>
    </dgm:pt>
    <dgm:pt modelId="{90A04957-5EE3-472F-842B-2EF359CFAEC2}" type="pres">
      <dgm:prSet presAssocID="{491C4DDE-0710-4679-81D0-C75EF82084E0}" presName="connTx" presStyleLbl="parChTrans1D3" presStyleIdx="3" presStyleCnt="5"/>
      <dgm:spPr/>
    </dgm:pt>
    <dgm:pt modelId="{E58932AE-F6A5-418E-81A8-2D326D352DC0}" type="pres">
      <dgm:prSet presAssocID="{F0B76C20-473D-4A14-A3E7-9F8C0C2AD6A6}" presName="root2" presStyleCnt="0"/>
      <dgm:spPr/>
    </dgm:pt>
    <dgm:pt modelId="{AD6C3A5F-AFCA-4410-97D5-DDDC98E48802}" type="pres">
      <dgm:prSet presAssocID="{F0B76C20-473D-4A14-A3E7-9F8C0C2AD6A6}" presName="LevelTwoTextNode" presStyleLbl="node3" presStyleIdx="3" presStyleCnt="5">
        <dgm:presLayoutVars>
          <dgm:chPref val="3"/>
        </dgm:presLayoutVars>
      </dgm:prSet>
      <dgm:spPr/>
    </dgm:pt>
    <dgm:pt modelId="{D3D270CF-70A5-4AAE-8FA9-8C863865EAE4}" type="pres">
      <dgm:prSet presAssocID="{F0B76C20-473D-4A14-A3E7-9F8C0C2AD6A6}" presName="level3hierChild" presStyleCnt="0"/>
      <dgm:spPr/>
    </dgm:pt>
    <dgm:pt modelId="{D717E84E-5FB6-446B-8DC4-466CAE77C520}" type="pres">
      <dgm:prSet presAssocID="{484F1CC8-31F6-4F3C-AB41-F156F353DA9D}" presName="conn2-1" presStyleLbl="parChTrans1D3" presStyleIdx="4" presStyleCnt="5"/>
      <dgm:spPr/>
    </dgm:pt>
    <dgm:pt modelId="{F068BE20-B397-4CEA-ACF7-102DC01BFC26}" type="pres">
      <dgm:prSet presAssocID="{484F1CC8-31F6-4F3C-AB41-F156F353DA9D}" presName="connTx" presStyleLbl="parChTrans1D3" presStyleIdx="4" presStyleCnt="5"/>
      <dgm:spPr/>
    </dgm:pt>
    <dgm:pt modelId="{987BD634-8A4D-4018-99BF-779BF537D2BB}" type="pres">
      <dgm:prSet presAssocID="{5150E6EB-F2CB-40D1-9866-543569B69E4A}" presName="root2" presStyleCnt="0"/>
      <dgm:spPr/>
    </dgm:pt>
    <dgm:pt modelId="{12BFBE5F-90D5-4C9B-AC47-E27944CE2C68}" type="pres">
      <dgm:prSet presAssocID="{5150E6EB-F2CB-40D1-9866-543569B69E4A}" presName="LevelTwoTextNode" presStyleLbl="node3" presStyleIdx="4" presStyleCnt="5">
        <dgm:presLayoutVars>
          <dgm:chPref val="3"/>
        </dgm:presLayoutVars>
      </dgm:prSet>
      <dgm:spPr/>
    </dgm:pt>
    <dgm:pt modelId="{BAA1A512-EE54-451D-A113-B0C9EA553637}" type="pres">
      <dgm:prSet presAssocID="{5150E6EB-F2CB-40D1-9866-543569B69E4A}" presName="level3hierChild" presStyleCnt="0"/>
      <dgm:spPr/>
    </dgm:pt>
  </dgm:ptLst>
  <dgm:cxnLst>
    <dgm:cxn modelId="{0097D409-B261-448A-8728-A8F1F53F9565}" type="presOf" srcId="{3C4FB659-68A5-4BB5-8CAE-067D03F303EA}" destId="{80EDA8AB-B816-4538-9E99-4B3F17FEEE4B}" srcOrd="0" destOrd="0" presId="urn:microsoft.com/office/officeart/2005/8/layout/hierarchy2"/>
    <dgm:cxn modelId="{9F71EC12-A693-44E2-8472-081DEFEF3D80}" type="presOf" srcId="{4E91493F-1CE1-4375-9CB9-FA4FEBC7C385}" destId="{4382E4FA-2442-475B-8649-16007C4B081B}" srcOrd="0" destOrd="0" presId="urn:microsoft.com/office/officeart/2005/8/layout/hierarchy2"/>
    <dgm:cxn modelId="{468B2519-C29D-4EE3-997D-7AD2E2543D4A}" type="presOf" srcId="{26B27945-B091-41D4-AAAC-858641BADDA7}" destId="{B90C0EAE-7700-42FF-BFC5-AFA7917C177E}" srcOrd="0" destOrd="0" presId="urn:microsoft.com/office/officeart/2005/8/layout/hierarchy2"/>
    <dgm:cxn modelId="{DED9921E-CF97-453D-833D-4BFA927E3FEF}" type="presOf" srcId="{484F1CC8-31F6-4F3C-AB41-F156F353DA9D}" destId="{F068BE20-B397-4CEA-ACF7-102DC01BFC26}" srcOrd="1" destOrd="0" presId="urn:microsoft.com/office/officeart/2005/8/layout/hierarchy2"/>
    <dgm:cxn modelId="{35327F23-6300-45ED-9B70-4E9FB79D2FC3}" type="presOf" srcId="{98DB7BA4-F896-4230-BFBD-528C767769FA}" destId="{45597CB2-8BBD-4370-9ACB-30ACD77641EB}" srcOrd="0" destOrd="0" presId="urn:microsoft.com/office/officeart/2005/8/layout/hierarchy2"/>
    <dgm:cxn modelId="{146C802C-59DE-4CC9-8466-6FF7688298F2}" type="presOf" srcId="{8B4FAA15-8C17-4EF8-8D03-35703C20BE3D}" destId="{30205010-A526-49B3-83B7-BA1ADEF649D3}" srcOrd="0" destOrd="0" presId="urn:microsoft.com/office/officeart/2005/8/layout/hierarchy2"/>
    <dgm:cxn modelId="{1BD1BC31-1E4C-4098-80A8-9623BFD65C7A}" type="presOf" srcId="{BFCC57B8-DC98-492A-B849-CC976BAED70E}" destId="{BE82ED0F-86DD-4D5C-BF1C-F51FD3A0C023}" srcOrd="0" destOrd="0" presId="urn:microsoft.com/office/officeart/2005/8/layout/hierarchy2"/>
    <dgm:cxn modelId="{5B745334-2ADD-4093-AC15-135746A0A02F}" type="presOf" srcId="{8C2B7FAA-DC33-4F54-B681-8E3737C4C0EB}" destId="{DB82066B-5C5E-42D0-BBB6-04EDA544065E}" srcOrd="1" destOrd="0" presId="urn:microsoft.com/office/officeart/2005/8/layout/hierarchy2"/>
    <dgm:cxn modelId="{F22D593A-A070-4A71-A69A-1264AF0647B1}" type="presOf" srcId="{9D6419B2-2485-4CCF-B659-61B6171CA675}" destId="{E01BC06B-DD09-40D4-A6E9-D83120E881FF}" srcOrd="0" destOrd="0" presId="urn:microsoft.com/office/officeart/2005/8/layout/hierarchy2"/>
    <dgm:cxn modelId="{E618723E-B941-4DF8-9599-C0DDB9F80CEF}" srcId="{4E91493F-1CE1-4375-9CB9-FA4FEBC7C385}" destId="{F0B76C20-473D-4A14-A3E7-9F8C0C2AD6A6}" srcOrd="1" destOrd="0" parTransId="{491C4DDE-0710-4679-81D0-C75EF82084E0}" sibTransId="{5DE61651-F237-40EC-981F-071F6659F8E1}"/>
    <dgm:cxn modelId="{2C01B13F-53B7-415F-AAFC-C91E16958CB6}" type="presOf" srcId="{3C4FB659-68A5-4BB5-8CAE-067D03F303EA}" destId="{071A16F0-56A2-4EB9-B4D9-32463E1ECB90}" srcOrd="1" destOrd="0" presId="urn:microsoft.com/office/officeart/2005/8/layout/hierarchy2"/>
    <dgm:cxn modelId="{127EDF65-5EA6-4D6C-B5E5-C84BB1269A4D}" type="presOf" srcId="{20A615AD-32F3-4ADA-A433-A77C1E9D2C7D}" destId="{DF64F365-F276-4BC3-9322-153537EBB874}" srcOrd="0" destOrd="0" presId="urn:microsoft.com/office/officeart/2005/8/layout/hierarchy2"/>
    <dgm:cxn modelId="{02460647-0F4A-4AA6-85E2-97D3B5D35D41}" type="presOf" srcId="{F0B76C20-473D-4A14-A3E7-9F8C0C2AD6A6}" destId="{AD6C3A5F-AFCA-4410-97D5-DDDC98E48802}" srcOrd="0" destOrd="0" presId="urn:microsoft.com/office/officeart/2005/8/layout/hierarchy2"/>
    <dgm:cxn modelId="{EB6B8C48-D1AC-4233-A78E-397E732DBD0A}" srcId="{4E91493F-1CE1-4375-9CB9-FA4FEBC7C385}" destId="{FEEDD361-31A6-440F-A1EE-FBC5ECA9D945}" srcOrd="0" destOrd="0" parTransId="{20A615AD-32F3-4ADA-A433-A77C1E9D2C7D}" sibTransId="{BF755847-E59C-44DF-B18F-2EDA500BD965}"/>
    <dgm:cxn modelId="{C151474D-FC0F-4C8A-BB69-CA2DFEFC95FE}" type="presOf" srcId="{FEEDD361-31A6-440F-A1EE-FBC5ECA9D945}" destId="{32B6C2BB-A17C-4BBC-A9A1-A01BE8077085}" srcOrd="0" destOrd="0" presId="urn:microsoft.com/office/officeart/2005/8/layout/hierarchy2"/>
    <dgm:cxn modelId="{17176673-D55B-4834-A3E2-799A744D672F}" type="presOf" srcId="{20A615AD-32F3-4ADA-A433-A77C1E9D2C7D}" destId="{534D3428-825E-49E8-B241-F35609F10CDC}" srcOrd="1" destOrd="0" presId="urn:microsoft.com/office/officeart/2005/8/layout/hierarchy2"/>
    <dgm:cxn modelId="{00051B7F-FC84-46F2-96CA-E27CD9D677E4}" type="presOf" srcId="{F7ECEA3C-7106-41D8-90CC-F2B7EF5B63BB}" destId="{987F4444-4093-4CBA-B921-10F65067A7D6}" srcOrd="0" destOrd="0" presId="urn:microsoft.com/office/officeart/2005/8/layout/hierarchy2"/>
    <dgm:cxn modelId="{C6086A8C-C2A0-4E41-B538-DC99EA28691B}" srcId="{0EB8301C-324B-4EAC-BA59-D64222CD52CC}" destId="{9D6419B2-2485-4CCF-B659-61B6171CA675}" srcOrd="1" destOrd="0" parTransId="{3C4FB659-68A5-4BB5-8CAE-067D03F303EA}" sibTransId="{950AFD3D-5F73-4C3B-8DF6-B8841D39B1BC}"/>
    <dgm:cxn modelId="{4DC3B594-4510-4277-8DD5-CC5949C1CD55}" type="presOf" srcId="{A8307238-1522-4298-BA48-74FA04166E9A}" destId="{09AAC13D-33FE-4AD7-A36A-513A5F232FD1}" srcOrd="0" destOrd="0" presId="urn:microsoft.com/office/officeart/2005/8/layout/hierarchy2"/>
    <dgm:cxn modelId="{46182297-00E4-43DD-A248-245A70603900}" type="presOf" srcId="{22429E1E-02A1-4AD7-8112-CFDCF7B070F3}" destId="{B7BEF9B7-A001-48D3-B0AC-9C9496C46355}" srcOrd="0" destOrd="0" presId="urn:microsoft.com/office/officeart/2005/8/layout/hierarchy2"/>
    <dgm:cxn modelId="{5965659E-9217-42DC-BC79-AAC2C803A662}" srcId="{F7ECEA3C-7106-41D8-90CC-F2B7EF5B63BB}" destId="{EBEF9F3A-1D5C-4C86-BBB2-866094CD6EE9}" srcOrd="0" destOrd="0" parTransId="{A13AD5B6-8606-4891-AA56-A395CE850A79}" sibTransId="{183AED85-EA43-4731-B4D2-93054A75BFA8}"/>
    <dgm:cxn modelId="{D7DE009F-3692-41D2-B3E0-04BCD82E12A5}" type="presOf" srcId="{491C4DDE-0710-4679-81D0-C75EF82084E0}" destId="{9A7E04CE-FD09-4FA6-86BE-0762A3FC5132}" srcOrd="0" destOrd="0" presId="urn:microsoft.com/office/officeart/2005/8/layout/hierarchy2"/>
    <dgm:cxn modelId="{E61B27A4-DB14-4C46-8B3F-B15AA04D3483}" type="presOf" srcId="{8C2B7FAA-DC33-4F54-B681-8E3737C4C0EB}" destId="{069F6A64-C5C0-44EA-8195-E250D8375EF8}" srcOrd="0" destOrd="0" presId="urn:microsoft.com/office/officeart/2005/8/layout/hierarchy2"/>
    <dgm:cxn modelId="{59FC22A8-51E9-4A52-8C2C-F43DC885F507}" type="presOf" srcId="{22429E1E-02A1-4AD7-8112-CFDCF7B070F3}" destId="{E544CA33-347B-4577-B224-3FAC85125587}" srcOrd="1" destOrd="0" presId="urn:microsoft.com/office/officeart/2005/8/layout/hierarchy2"/>
    <dgm:cxn modelId="{9DF91BAA-ECF3-4289-A550-9EBCC0057E8E}" type="presOf" srcId="{0A6D8598-5961-4453-8431-F51A1E23DF0B}" destId="{9AACFAFE-0CC5-4257-9B23-3DF446185D5E}" srcOrd="0" destOrd="0" presId="urn:microsoft.com/office/officeart/2005/8/layout/hierarchy2"/>
    <dgm:cxn modelId="{261B87AB-0A2C-4EB5-9F8C-066E08D917D5}" type="presOf" srcId="{0A6D8598-5961-4453-8431-F51A1E23DF0B}" destId="{E7E7E902-BEE7-4502-8ED4-7128CB703521}" srcOrd="1" destOrd="0" presId="urn:microsoft.com/office/officeart/2005/8/layout/hierarchy2"/>
    <dgm:cxn modelId="{8927DAAB-0444-4DF8-918D-09D17C9C101D}" srcId="{9D6419B2-2485-4CCF-B659-61B6171CA675}" destId="{26B27945-B091-41D4-AAAC-858641BADDA7}" srcOrd="1" destOrd="0" parTransId="{8C2B7FAA-DC33-4F54-B681-8E3737C4C0EB}" sibTransId="{069057B8-91E3-473D-A3C0-944548B332A8}"/>
    <dgm:cxn modelId="{CDC960B7-786F-4DE6-B6B8-920CB7C4A4D4}" type="presOf" srcId="{706A508B-2AE0-4FCA-94C8-875F2C1A4515}" destId="{0DDD70BC-E9A2-4448-9C6F-F4BED3B5680C}" srcOrd="0" destOrd="0" presId="urn:microsoft.com/office/officeart/2005/8/layout/hierarchy2"/>
    <dgm:cxn modelId="{AA797FB9-3B0F-4886-A592-3DF66596C876}" srcId="{0EB8301C-324B-4EAC-BA59-D64222CD52CC}" destId="{F7ECEA3C-7106-41D8-90CC-F2B7EF5B63BB}" srcOrd="0" destOrd="0" parTransId="{BFCC57B8-DC98-492A-B849-CC976BAED70E}" sibTransId="{63948A35-C1D2-4E0C-8037-0999A392C017}"/>
    <dgm:cxn modelId="{08F094BB-B9DE-4A2D-A3F9-E33FACA4486E}" type="presOf" srcId="{A13AD5B6-8606-4891-AA56-A395CE850A79}" destId="{A37A0597-668A-4AB4-A310-93FAA8F90529}" srcOrd="1" destOrd="0" presId="urn:microsoft.com/office/officeart/2005/8/layout/hierarchy2"/>
    <dgm:cxn modelId="{14DD94BF-F449-4E85-9F2F-AB4C5EDB1FFE}" type="presOf" srcId="{484F1CC8-31F6-4F3C-AB41-F156F353DA9D}" destId="{D717E84E-5FB6-446B-8DC4-466CAE77C520}" srcOrd="0" destOrd="0" presId="urn:microsoft.com/office/officeart/2005/8/layout/hierarchy2"/>
    <dgm:cxn modelId="{D1EACCC2-CEDF-4721-910C-60F00DAD423C}" srcId="{9D6419B2-2485-4CCF-B659-61B6171CA675}" destId="{A8307238-1522-4298-BA48-74FA04166E9A}" srcOrd="2" destOrd="0" parTransId="{752F83E0-EE99-4934-8D5C-8727B9DE5C67}" sibTransId="{593A1D19-7761-448F-A4F1-4786FB21C34F}"/>
    <dgm:cxn modelId="{8F07E7C2-F3EE-470E-8623-43474FDDF606}" type="presOf" srcId="{5150E6EB-F2CB-40D1-9866-543569B69E4A}" destId="{12BFBE5F-90D5-4C9B-AC47-E27944CE2C68}" srcOrd="0" destOrd="0" presId="urn:microsoft.com/office/officeart/2005/8/layout/hierarchy2"/>
    <dgm:cxn modelId="{09A13CC3-AA0D-4197-B95B-EB589E4E2B2C}" type="presOf" srcId="{752F83E0-EE99-4934-8D5C-8727B9DE5C67}" destId="{B433E666-812A-495C-998F-3A524D655692}" srcOrd="1" destOrd="0" presId="urn:microsoft.com/office/officeart/2005/8/layout/hierarchy2"/>
    <dgm:cxn modelId="{790D78C4-89DB-4136-8A13-4C189C3D8E54}" type="presOf" srcId="{458E0E14-96A2-4D10-B18B-0113171EAE28}" destId="{CD295FB5-B989-4782-85DF-8F2A5CE12419}" srcOrd="0" destOrd="0" presId="urn:microsoft.com/office/officeart/2005/8/layout/hierarchy2"/>
    <dgm:cxn modelId="{6CF470D0-0C6C-4917-859A-1F302391D783}" type="presOf" srcId="{0EB8301C-324B-4EAC-BA59-D64222CD52CC}" destId="{D07E0CDD-87A8-488C-B091-E9A2B9DB9BF0}" srcOrd="0" destOrd="0" presId="urn:microsoft.com/office/officeart/2005/8/layout/hierarchy2"/>
    <dgm:cxn modelId="{650698D6-0180-4298-A79C-0BCAB17D0AD5}" type="presOf" srcId="{458E0E14-96A2-4D10-B18B-0113171EAE28}" destId="{074CCFCC-BEC8-4BD1-9468-64ABA877C165}" srcOrd="1" destOrd="0" presId="urn:microsoft.com/office/officeart/2005/8/layout/hierarchy2"/>
    <dgm:cxn modelId="{F99C5BD8-8A0D-4740-97A3-7257E1E90971}" srcId="{8B4FAA15-8C17-4EF8-8D03-35703C20BE3D}" destId="{98DB7BA4-F896-4230-BFBD-528C767769FA}" srcOrd="0" destOrd="0" parTransId="{30EFD9E2-CC79-4BE2-8BB1-5DB6572E3AE7}" sibTransId="{7CFC4774-0A7D-495E-AF21-87884EFF7A94}"/>
    <dgm:cxn modelId="{80B66AD9-047F-4FFE-A330-1F602B4A26F2}" type="presOf" srcId="{9224D85A-1F37-4D4E-9613-F65FCB77472D}" destId="{2A2F0263-49DE-44EB-8E5B-C59803EF0C44}" srcOrd="0" destOrd="0" presId="urn:microsoft.com/office/officeart/2005/8/layout/hierarchy2"/>
    <dgm:cxn modelId="{BFB2FEDE-105A-42DC-983E-9C6C1DFFA18E}" srcId="{98DB7BA4-F896-4230-BFBD-528C767769FA}" destId="{4E91493F-1CE1-4375-9CB9-FA4FEBC7C385}" srcOrd="1" destOrd="0" parTransId="{22429E1E-02A1-4AD7-8112-CFDCF7B070F3}" sibTransId="{00C01879-2DF5-4CA1-AF46-32F47E1B6E9C}"/>
    <dgm:cxn modelId="{1B9CA6E3-F3C3-4B5C-80E3-26CD8B41EB0D}" type="presOf" srcId="{A13AD5B6-8606-4891-AA56-A395CE850A79}" destId="{99789031-D2A2-480D-B441-1D6D1479712A}" srcOrd="0" destOrd="0" presId="urn:microsoft.com/office/officeart/2005/8/layout/hierarchy2"/>
    <dgm:cxn modelId="{4C7A1BE4-A6F9-4803-8E69-28FEF8859893}" srcId="{98DB7BA4-F896-4230-BFBD-528C767769FA}" destId="{0EB8301C-324B-4EAC-BA59-D64222CD52CC}" srcOrd="0" destOrd="0" parTransId="{0A6D8598-5961-4453-8431-F51A1E23DF0B}" sibTransId="{F0BABD93-8DEC-4E18-9BCA-9E3E7022CE9E}"/>
    <dgm:cxn modelId="{F0ACEEE9-551F-4D75-B1A3-6B8B620A06F3}" type="presOf" srcId="{5D298E30-9AF4-467E-B01C-6B17F0067F21}" destId="{031B6A33-967E-4775-BD06-44686D140261}" srcOrd="0" destOrd="0" presId="urn:microsoft.com/office/officeart/2005/8/layout/hierarchy2"/>
    <dgm:cxn modelId="{EE3E18EE-E6D2-45C9-9BDE-3A48B357F51B}" type="presOf" srcId="{EBEF9F3A-1D5C-4C86-BBB2-866094CD6EE9}" destId="{D1841BBB-41A2-4EB3-9BCE-E65C8D13FBDD}" srcOrd="0" destOrd="0" presId="urn:microsoft.com/office/officeart/2005/8/layout/hierarchy2"/>
    <dgm:cxn modelId="{239439F0-F32F-438F-875B-03092F1F69D4}" srcId="{F7ECEA3C-7106-41D8-90CC-F2B7EF5B63BB}" destId="{5D298E30-9AF4-467E-B01C-6B17F0067F21}" srcOrd="1" destOrd="0" parTransId="{9224D85A-1F37-4D4E-9613-F65FCB77472D}" sibTransId="{790A63F4-8D60-42AE-AD90-6466F390346F}"/>
    <dgm:cxn modelId="{612933F2-8008-4807-B76B-3EF4FB7FE649}" type="presOf" srcId="{9224D85A-1F37-4D4E-9613-F65FCB77472D}" destId="{80916BF2-BE71-4BE7-83C6-56E5C8271E88}" srcOrd="1" destOrd="0" presId="urn:microsoft.com/office/officeart/2005/8/layout/hierarchy2"/>
    <dgm:cxn modelId="{B18285F2-BED9-4BF2-B39E-1E7F0BC85298}" type="presOf" srcId="{752F83E0-EE99-4934-8D5C-8727B9DE5C67}" destId="{69220C1F-A1F9-473D-AD04-53497D072923}" srcOrd="0" destOrd="0" presId="urn:microsoft.com/office/officeart/2005/8/layout/hierarchy2"/>
    <dgm:cxn modelId="{D8BE43F3-9563-4D02-A9FB-5C383DA01E58}" srcId="{4E91493F-1CE1-4375-9CB9-FA4FEBC7C385}" destId="{5150E6EB-F2CB-40D1-9866-543569B69E4A}" srcOrd="2" destOrd="0" parTransId="{484F1CC8-31F6-4F3C-AB41-F156F353DA9D}" sibTransId="{96C80D3F-24D1-4EF7-BFB0-D7FAAABBA1CE}"/>
    <dgm:cxn modelId="{B86301F7-AEE7-4A4F-B63C-D957BAE5D800}" srcId="{9D6419B2-2485-4CCF-B659-61B6171CA675}" destId="{706A508B-2AE0-4FCA-94C8-875F2C1A4515}" srcOrd="0" destOrd="0" parTransId="{458E0E14-96A2-4D10-B18B-0113171EAE28}" sibTransId="{3BF263C3-1267-4D14-98B8-FC809594DF09}"/>
    <dgm:cxn modelId="{2BD00BF8-AC55-4FCE-9966-2918A361B378}" type="presOf" srcId="{491C4DDE-0710-4679-81D0-C75EF82084E0}" destId="{90A04957-5EE3-472F-842B-2EF359CFAEC2}" srcOrd="1" destOrd="0" presId="urn:microsoft.com/office/officeart/2005/8/layout/hierarchy2"/>
    <dgm:cxn modelId="{6E970BFF-6641-4173-AA48-E71B82F7E039}" type="presOf" srcId="{BFCC57B8-DC98-492A-B849-CC976BAED70E}" destId="{D8E6A966-3AA1-4877-A5B7-DA58711CB00C}" srcOrd="1" destOrd="0" presId="urn:microsoft.com/office/officeart/2005/8/layout/hierarchy2"/>
    <dgm:cxn modelId="{85FB0E5B-CA97-4465-8264-5A82FBEE0A67}" type="presParOf" srcId="{30205010-A526-49B3-83B7-BA1ADEF649D3}" destId="{16179A0A-68F3-43EF-89D5-6B4916731131}" srcOrd="0" destOrd="0" presId="urn:microsoft.com/office/officeart/2005/8/layout/hierarchy2"/>
    <dgm:cxn modelId="{AD414466-211F-4999-943C-E4E6A43ED1DF}" type="presParOf" srcId="{16179A0A-68F3-43EF-89D5-6B4916731131}" destId="{45597CB2-8BBD-4370-9ACB-30ACD77641EB}" srcOrd="0" destOrd="0" presId="urn:microsoft.com/office/officeart/2005/8/layout/hierarchy2"/>
    <dgm:cxn modelId="{ADBFB405-8779-48E9-ABDB-237A073835D8}" type="presParOf" srcId="{16179A0A-68F3-43EF-89D5-6B4916731131}" destId="{93DB836D-C646-4E85-BDB7-EC9F37B18F7F}" srcOrd="1" destOrd="0" presId="urn:microsoft.com/office/officeart/2005/8/layout/hierarchy2"/>
    <dgm:cxn modelId="{B4435F5A-9161-4CAF-B046-F5979720809F}" type="presParOf" srcId="{93DB836D-C646-4E85-BDB7-EC9F37B18F7F}" destId="{9AACFAFE-0CC5-4257-9B23-3DF446185D5E}" srcOrd="0" destOrd="0" presId="urn:microsoft.com/office/officeart/2005/8/layout/hierarchy2"/>
    <dgm:cxn modelId="{F1381F6E-9105-4392-9A27-F47C9CCDE4BE}" type="presParOf" srcId="{9AACFAFE-0CC5-4257-9B23-3DF446185D5E}" destId="{E7E7E902-BEE7-4502-8ED4-7128CB703521}" srcOrd="0" destOrd="0" presId="urn:microsoft.com/office/officeart/2005/8/layout/hierarchy2"/>
    <dgm:cxn modelId="{0AE52330-19E1-4E81-8BC9-F43A5797529B}" type="presParOf" srcId="{93DB836D-C646-4E85-BDB7-EC9F37B18F7F}" destId="{491777EE-BA02-4ECB-B15E-976B652F8D24}" srcOrd="1" destOrd="0" presId="urn:microsoft.com/office/officeart/2005/8/layout/hierarchy2"/>
    <dgm:cxn modelId="{B0A1AB43-0F06-4219-9219-0E66E7C7EB6F}" type="presParOf" srcId="{491777EE-BA02-4ECB-B15E-976B652F8D24}" destId="{D07E0CDD-87A8-488C-B091-E9A2B9DB9BF0}" srcOrd="0" destOrd="0" presId="urn:microsoft.com/office/officeart/2005/8/layout/hierarchy2"/>
    <dgm:cxn modelId="{75CAAA59-9D5B-4A9A-9443-0AFC27963CAC}" type="presParOf" srcId="{491777EE-BA02-4ECB-B15E-976B652F8D24}" destId="{6F994A4F-863D-4E30-9A89-8772E115FD8A}" srcOrd="1" destOrd="0" presId="urn:microsoft.com/office/officeart/2005/8/layout/hierarchy2"/>
    <dgm:cxn modelId="{D1A2EE35-3C68-45B8-BDC3-440913474D3D}" type="presParOf" srcId="{6F994A4F-863D-4E30-9A89-8772E115FD8A}" destId="{BE82ED0F-86DD-4D5C-BF1C-F51FD3A0C023}" srcOrd="0" destOrd="0" presId="urn:microsoft.com/office/officeart/2005/8/layout/hierarchy2"/>
    <dgm:cxn modelId="{CC383C5A-731B-48C3-AEB5-0C9C07119157}" type="presParOf" srcId="{BE82ED0F-86DD-4D5C-BF1C-F51FD3A0C023}" destId="{D8E6A966-3AA1-4877-A5B7-DA58711CB00C}" srcOrd="0" destOrd="0" presId="urn:microsoft.com/office/officeart/2005/8/layout/hierarchy2"/>
    <dgm:cxn modelId="{10C56657-C2AE-48A1-AA8A-1D7696503F7C}" type="presParOf" srcId="{6F994A4F-863D-4E30-9A89-8772E115FD8A}" destId="{85BFE114-329F-4B68-AB63-5BCFFAC04EEA}" srcOrd="1" destOrd="0" presId="urn:microsoft.com/office/officeart/2005/8/layout/hierarchy2"/>
    <dgm:cxn modelId="{EA78AE71-847F-41CF-A638-AF4B45FBD3E1}" type="presParOf" srcId="{85BFE114-329F-4B68-AB63-5BCFFAC04EEA}" destId="{987F4444-4093-4CBA-B921-10F65067A7D6}" srcOrd="0" destOrd="0" presId="urn:microsoft.com/office/officeart/2005/8/layout/hierarchy2"/>
    <dgm:cxn modelId="{7CA69F68-C697-4DCF-B34D-93E79C498025}" type="presParOf" srcId="{85BFE114-329F-4B68-AB63-5BCFFAC04EEA}" destId="{F43E4C00-6384-4FE2-B91D-7DE6E6A7807A}" srcOrd="1" destOrd="0" presId="urn:microsoft.com/office/officeart/2005/8/layout/hierarchy2"/>
    <dgm:cxn modelId="{E77029E3-CAC7-44BA-838B-527C846BEED1}" type="presParOf" srcId="{F43E4C00-6384-4FE2-B91D-7DE6E6A7807A}" destId="{99789031-D2A2-480D-B441-1D6D1479712A}" srcOrd="0" destOrd="0" presId="urn:microsoft.com/office/officeart/2005/8/layout/hierarchy2"/>
    <dgm:cxn modelId="{AA0E2EE2-1042-46E7-8FE5-7EA9D7DBE304}" type="presParOf" srcId="{99789031-D2A2-480D-B441-1D6D1479712A}" destId="{A37A0597-668A-4AB4-A310-93FAA8F90529}" srcOrd="0" destOrd="0" presId="urn:microsoft.com/office/officeart/2005/8/layout/hierarchy2"/>
    <dgm:cxn modelId="{4B98B56F-6C91-4ABB-BDD5-21B3F2733652}" type="presParOf" srcId="{F43E4C00-6384-4FE2-B91D-7DE6E6A7807A}" destId="{B28E6E90-DE09-4559-879B-272390FE3328}" srcOrd="1" destOrd="0" presId="urn:microsoft.com/office/officeart/2005/8/layout/hierarchy2"/>
    <dgm:cxn modelId="{00FC2DB5-4B13-4B29-88A9-54669695FA21}" type="presParOf" srcId="{B28E6E90-DE09-4559-879B-272390FE3328}" destId="{D1841BBB-41A2-4EB3-9BCE-E65C8D13FBDD}" srcOrd="0" destOrd="0" presId="urn:microsoft.com/office/officeart/2005/8/layout/hierarchy2"/>
    <dgm:cxn modelId="{EF91BF2F-808B-47D1-84A8-5E56CD5BD156}" type="presParOf" srcId="{B28E6E90-DE09-4559-879B-272390FE3328}" destId="{740B2924-AF35-49D5-8D6D-23B023841030}" srcOrd="1" destOrd="0" presId="urn:microsoft.com/office/officeart/2005/8/layout/hierarchy2"/>
    <dgm:cxn modelId="{57050B2A-1502-4311-9B6D-B0843B4E3374}" type="presParOf" srcId="{F43E4C00-6384-4FE2-B91D-7DE6E6A7807A}" destId="{2A2F0263-49DE-44EB-8E5B-C59803EF0C44}" srcOrd="2" destOrd="0" presId="urn:microsoft.com/office/officeart/2005/8/layout/hierarchy2"/>
    <dgm:cxn modelId="{8229C938-AAFD-4BAC-8C00-70506BD5D623}" type="presParOf" srcId="{2A2F0263-49DE-44EB-8E5B-C59803EF0C44}" destId="{80916BF2-BE71-4BE7-83C6-56E5C8271E88}" srcOrd="0" destOrd="0" presId="urn:microsoft.com/office/officeart/2005/8/layout/hierarchy2"/>
    <dgm:cxn modelId="{E8F1C9EE-59EA-4A37-A914-8EA13D9BC440}" type="presParOf" srcId="{F43E4C00-6384-4FE2-B91D-7DE6E6A7807A}" destId="{7A9EDCE1-ED13-48AF-B3C1-5698BA3E6121}" srcOrd="3" destOrd="0" presId="urn:microsoft.com/office/officeart/2005/8/layout/hierarchy2"/>
    <dgm:cxn modelId="{36971312-5AE6-4DAD-89BE-12EFA39521A2}" type="presParOf" srcId="{7A9EDCE1-ED13-48AF-B3C1-5698BA3E6121}" destId="{031B6A33-967E-4775-BD06-44686D140261}" srcOrd="0" destOrd="0" presId="urn:microsoft.com/office/officeart/2005/8/layout/hierarchy2"/>
    <dgm:cxn modelId="{89F8A68B-1F39-4280-8FE9-F2B6793275B0}" type="presParOf" srcId="{7A9EDCE1-ED13-48AF-B3C1-5698BA3E6121}" destId="{97C9405B-62D6-45DA-8C7B-061B7E629937}" srcOrd="1" destOrd="0" presId="urn:microsoft.com/office/officeart/2005/8/layout/hierarchy2"/>
    <dgm:cxn modelId="{59201EF5-750C-4CA9-9E9A-E2B79AB59FEC}" type="presParOf" srcId="{6F994A4F-863D-4E30-9A89-8772E115FD8A}" destId="{80EDA8AB-B816-4538-9E99-4B3F17FEEE4B}" srcOrd="2" destOrd="0" presId="urn:microsoft.com/office/officeart/2005/8/layout/hierarchy2"/>
    <dgm:cxn modelId="{E389294F-6C62-4DF7-9E54-D01C4791C830}" type="presParOf" srcId="{80EDA8AB-B816-4538-9E99-4B3F17FEEE4B}" destId="{071A16F0-56A2-4EB9-B4D9-32463E1ECB90}" srcOrd="0" destOrd="0" presId="urn:microsoft.com/office/officeart/2005/8/layout/hierarchy2"/>
    <dgm:cxn modelId="{E82543DA-1772-4ED6-B522-2BC468690BA2}" type="presParOf" srcId="{6F994A4F-863D-4E30-9A89-8772E115FD8A}" destId="{AA5A648B-8C31-45C7-AE36-CF503B7CA171}" srcOrd="3" destOrd="0" presId="urn:microsoft.com/office/officeart/2005/8/layout/hierarchy2"/>
    <dgm:cxn modelId="{FFC68712-B5E6-4944-BF31-2FD02676AB8D}" type="presParOf" srcId="{AA5A648B-8C31-45C7-AE36-CF503B7CA171}" destId="{E01BC06B-DD09-40D4-A6E9-D83120E881FF}" srcOrd="0" destOrd="0" presId="urn:microsoft.com/office/officeart/2005/8/layout/hierarchy2"/>
    <dgm:cxn modelId="{81DF0F43-7FE1-45E6-A70B-AE96E3874DEE}" type="presParOf" srcId="{AA5A648B-8C31-45C7-AE36-CF503B7CA171}" destId="{A56932C0-A2D5-4A20-B040-09033C51662A}" srcOrd="1" destOrd="0" presId="urn:microsoft.com/office/officeart/2005/8/layout/hierarchy2"/>
    <dgm:cxn modelId="{A84EEDA2-5C5E-4D37-8D44-420A121EACB1}" type="presParOf" srcId="{A56932C0-A2D5-4A20-B040-09033C51662A}" destId="{CD295FB5-B989-4782-85DF-8F2A5CE12419}" srcOrd="0" destOrd="0" presId="urn:microsoft.com/office/officeart/2005/8/layout/hierarchy2"/>
    <dgm:cxn modelId="{B7002F45-84D2-43A5-A704-CFB7C031878F}" type="presParOf" srcId="{CD295FB5-B989-4782-85DF-8F2A5CE12419}" destId="{074CCFCC-BEC8-4BD1-9468-64ABA877C165}" srcOrd="0" destOrd="0" presId="urn:microsoft.com/office/officeart/2005/8/layout/hierarchy2"/>
    <dgm:cxn modelId="{F59C2CC5-A6DD-4DAE-8B7B-98A7EA183239}" type="presParOf" srcId="{A56932C0-A2D5-4A20-B040-09033C51662A}" destId="{57122408-DBB6-436E-8A32-970C968D42F5}" srcOrd="1" destOrd="0" presId="urn:microsoft.com/office/officeart/2005/8/layout/hierarchy2"/>
    <dgm:cxn modelId="{43305B66-856C-437B-8CB8-5C3F3B7F7F53}" type="presParOf" srcId="{57122408-DBB6-436E-8A32-970C968D42F5}" destId="{0DDD70BC-E9A2-4448-9C6F-F4BED3B5680C}" srcOrd="0" destOrd="0" presId="urn:microsoft.com/office/officeart/2005/8/layout/hierarchy2"/>
    <dgm:cxn modelId="{033BD7B4-98B4-471C-828A-39A72B2D696C}" type="presParOf" srcId="{57122408-DBB6-436E-8A32-970C968D42F5}" destId="{549C49BC-A7FB-4EA2-9C02-6572C4C31809}" srcOrd="1" destOrd="0" presId="urn:microsoft.com/office/officeart/2005/8/layout/hierarchy2"/>
    <dgm:cxn modelId="{02651D87-052F-40E8-AD98-A1A1A9E7839C}" type="presParOf" srcId="{A56932C0-A2D5-4A20-B040-09033C51662A}" destId="{069F6A64-C5C0-44EA-8195-E250D8375EF8}" srcOrd="2" destOrd="0" presId="urn:microsoft.com/office/officeart/2005/8/layout/hierarchy2"/>
    <dgm:cxn modelId="{459912CF-503B-4761-9B98-3122FF580125}" type="presParOf" srcId="{069F6A64-C5C0-44EA-8195-E250D8375EF8}" destId="{DB82066B-5C5E-42D0-BBB6-04EDA544065E}" srcOrd="0" destOrd="0" presId="urn:microsoft.com/office/officeart/2005/8/layout/hierarchy2"/>
    <dgm:cxn modelId="{61988D7B-FD5C-49A5-9911-E752579E2299}" type="presParOf" srcId="{A56932C0-A2D5-4A20-B040-09033C51662A}" destId="{909F7D37-D235-49C9-B010-4735AC6C5A2C}" srcOrd="3" destOrd="0" presId="urn:microsoft.com/office/officeart/2005/8/layout/hierarchy2"/>
    <dgm:cxn modelId="{A4264929-53AA-4A4C-8B2A-8A590B8634C5}" type="presParOf" srcId="{909F7D37-D235-49C9-B010-4735AC6C5A2C}" destId="{B90C0EAE-7700-42FF-BFC5-AFA7917C177E}" srcOrd="0" destOrd="0" presId="urn:microsoft.com/office/officeart/2005/8/layout/hierarchy2"/>
    <dgm:cxn modelId="{4A045C70-BCB8-4715-9297-635411C38595}" type="presParOf" srcId="{909F7D37-D235-49C9-B010-4735AC6C5A2C}" destId="{02C898B4-1B06-4519-8613-F88008E1DAED}" srcOrd="1" destOrd="0" presId="urn:microsoft.com/office/officeart/2005/8/layout/hierarchy2"/>
    <dgm:cxn modelId="{279D7E0F-4780-40E8-9937-50628393026F}" type="presParOf" srcId="{A56932C0-A2D5-4A20-B040-09033C51662A}" destId="{69220C1F-A1F9-473D-AD04-53497D072923}" srcOrd="4" destOrd="0" presId="urn:microsoft.com/office/officeart/2005/8/layout/hierarchy2"/>
    <dgm:cxn modelId="{B4948636-F216-498C-8489-B55D868BDACD}" type="presParOf" srcId="{69220C1F-A1F9-473D-AD04-53497D072923}" destId="{B433E666-812A-495C-998F-3A524D655692}" srcOrd="0" destOrd="0" presId="urn:microsoft.com/office/officeart/2005/8/layout/hierarchy2"/>
    <dgm:cxn modelId="{1D9FC2EC-00C2-483E-B584-26972471C5C5}" type="presParOf" srcId="{A56932C0-A2D5-4A20-B040-09033C51662A}" destId="{1BA7FEE2-B00C-41CD-9692-A7BE696C052D}" srcOrd="5" destOrd="0" presId="urn:microsoft.com/office/officeart/2005/8/layout/hierarchy2"/>
    <dgm:cxn modelId="{249E5103-310F-4B3E-9417-3839F049EF9F}" type="presParOf" srcId="{1BA7FEE2-B00C-41CD-9692-A7BE696C052D}" destId="{09AAC13D-33FE-4AD7-A36A-513A5F232FD1}" srcOrd="0" destOrd="0" presId="urn:microsoft.com/office/officeart/2005/8/layout/hierarchy2"/>
    <dgm:cxn modelId="{845A8568-EF81-44FC-B651-F3130DDE8FFB}" type="presParOf" srcId="{1BA7FEE2-B00C-41CD-9692-A7BE696C052D}" destId="{395B87B3-36F3-4C1C-A0A7-D61821A5C621}" srcOrd="1" destOrd="0" presId="urn:microsoft.com/office/officeart/2005/8/layout/hierarchy2"/>
    <dgm:cxn modelId="{48057E00-8BD3-4445-8E72-D75009723FDF}" type="presParOf" srcId="{93DB836D-C646-4E85-BDB7-EC9F37B18F7F}" destId="{B7BEF9B7-A001-48D3-B0AC-9C9496C46355}" srcOrd="2" destOrd="0" presId="urn:microsoft.com/office/officeart/2005/8/layout/hierarchy2"/>
    <dgm:cxn modelId="{638791DB-53AC-429F-8F0D-FBC3998FD461}" type="presParOf" srcId="{B7BEF9B7-A001-48D3-B0AC-9C9496C46355}" destId="{E544CA33-347B-4577-B224-3FAC85125587}" srcOrd="0" destOrd="0" presId="urn:microsoft.com/office/officeart/2005/8/layout/hierarchy2"/>
    <dgm:cxn modelId="{3D72C3DF-7C58-41BD-9592-B81730DD757C}" type="presParOf" srcId="{93DB836D-C646-4E85-BDB7-EC9F37B18F7F}" destId="{AD0D9080-CF83-4ADB-A479-EC26B9DF71AE}" srcOrd="3" destOrd="0" presId="urn:microsoft.com/office/officeart/2005/8/layout/hierarchy2"/>
    <dgm:cxn modelId="{C734E189-BECD-4F79-8359-A8A8DFFAD3BB}" type="presParOf" srcId="{AD0D9080-CF83-4ADB-A479-EC26B9DF71AE}" destId="{4382E4FA-2442-475B-8649-16007C4B081B}" srcOrd="0" destOrd="0" presId="urn:microsoft.com/office/officeart/2005/8/layout/hierarchy2"/>
    <dgm:cxn modelId="{74515455-E71C-4EE7-B039-C109B78F3E27}" type="presParOf" srcId="{AD0D9080-CF83-4ADB-A479-EC26B9DF71AE}" destId="{53411D4B-2350-4EF6-B338-B59893A614BD}" srcOrd="1" destOrd="0" presId="urn:microsoft.com/office/officeart/2005/8/layout/hierarchy2"/>
    <dgm:cxn modelId="{ABD3D558-3254-43DE-95CC-8966A496D76F}" type="presParOf" srcId="{53411D4B-2350-4EF6-B338-B59893A614BD}" destId="{DF64F365-F276-4BC3-9322-153537EBB874}" srcOrd="0" destOrd="0" presId="urn:microsoft.com/office/officeart/2005/8/layout/hierarchy2"/>
    <dgm:cxn modelId="{D4069461-6102-4C96-B6DF-B30C776A8EE8}" type="presParOf" srcId="{DF64F365-F276-4BC3-9322-153537EBB874}" destId="{534D3428-825E-49E8-B241-F35609F10CDC}" srcOrd="0" destOrd="0" presId="urn:microsoft.com/office/officeart/2005/8/layout/hierarchy2"/>
    <dgm:cxn modelId="{4AC92157-F51B-4747-B3E6-C67FD4B2580B}" type="presParOf" srcId="{53411D4B-2350-4EF6-B338-B59893A614BD}" destId="{A65EBCCC-28EF-404D-9D54-CFE3D5FBA9D8}" srcOrd="1" destOrd="0" presId="urn:microsoft.com/office/officeart/2005/8/layout/hierarchy2"/>
    <dgm:cxn modelId="{F4BAF1E7-E015-4DDA-BD85-FDD0F8FAFD6D}" type="presParOf" srcId="{A65EBCCC-28EF-404D-9D54-CFE3D5FBA9D8}" destId="{32B6C2BB-A17C-4BBC-A9A1-A01BE8077085}" srcOrd="0" destOrd="0" presId="urn:microsoft.com/office/officeart/2005/8/layout/hierarchy2"/>
    <dgm:cxn modelId="{DAE81006-2619-4FEE-A8C2-D41666CFC02A}" type="presParOf" srcId="{A65EBCCC-28EF-404D-9D54-CFE3D5FBA9D8}" destId="{7D2D16E9-55CD-46C5-9211-D22B5156EE55}" srcOrd="1" destOrd="0" presId="urn:microsoft.com/office/officeart/2005/8/layout/hierarchy2"/>
    <dgm:cxn modelId="{4EE08745-D5DC-4164-A1A8-0B18FF5004FD}" type="presParOf" srcId="{53411D4B-2350-4EF6-B338-B59893A614BD}" destId="{9A7E04CE-FD09-4FA6-86BE-0762A3FC5132}" srcOrd="2" destOrd="0" presId="urn:microsoft.com/office/officeart/2005/8/layout/hierarchy2"/>
    <dgm:cxn modelId="{7D4BFD3D-3C8F-4750-8313-CC85DD410EBF}" type="presParOf" srcId="{9A7E04CE-FD09-4FA6-86BE-0762A3FC5132}" destId="{90A04957-5EE3-472F-842B-2EF359CFAEC2}" srcOrd="0" destOrd="0" presId="urn:microsoft.com/office/officeart/2005/8/layout/hierarchy2"/>
    <dgm:cxn modelId="{685FA90E-5B78-4ED2-AEAB-D67C51144086}" type="presParOf" srcId="{53411D4B-2350-4EF6-B338-B59893A614BD}" destId="{E58932AE-F6A5-418E-81A8-2D326D352DC0}" srcOrd="3" destOrd="0" presId="urn:microsoft.com/office/officeart/2005/8/layout/hierarchy2"/>
    <dgm:cxn modelId="{2A018828-C218-4284-A06D-7CF343087E99}" type="presParOf" srcId="{E58932AE-F6A5-418E-81A8-2D326D352DC0}" destId="{AD6C3A5F-AFCA-4410-97D5-DDDC98E48802}" srcOrd="0" destOrd="0" presId="urn:microsoft.com/office/officeart/2005/8/layout/hierarchy2"/>
    <dgm:cxn modelId="{68779837-3517-4217-8445-09702B1FFC65}" type="presParOf" srcId="{E58932AE-F6A5-418E-81A8-2D326D352DC0}" destId="{D3D270CF-70A5-4AAE-8FA9-8C863865EAE4}" srcOrd="1" destOrd="0" presId="urn:microsoft.com/office/officeart/2005/8/layout/hierarchy2"/>
    <dgm:cxn modelId="{4D8DE0B6-7D2A-4CF1-ABBC-3BC1B85347B8}" type="presParOf" srcId="{53411D4B-2350-4EF6-B338-B59893A614BD}" destId="{D717E84E-5FB6-446B-8DC4-466CAE77C520}" srcOrd="4" destOrd="0" presId="urn:microsoft.com/office/officeart/2005/8/layout/hierarchy2"/>
    <dgm:cxn modelId="{F2BAFCF0-502F-4543-BD21-E7BCFBDE2A66}" type="presParOf" srcId="{D717E84E-5FB6-446B-8DC4-466CAE77C520}" destId="{F068BE20-B397-4CEA-ACF7-102DC01BFC26}" srcOrd="0" destOrd="0" presId="urn:microsoft.com/office/officeart/2005/8/layout/hierarchy2"/>
    <dgm:cxn modelId="{DA7701B8-EF43-4C3A-A24B-0CDA1F70F18A}" type="presParOf" srcId="{53411D4B-2350-4EF6-B338-B59893A614BD}" destId="{987BD634-8A4D-4018-99BF-779BF537D2BB}" srcOrd="5" destOrd="0" presId="urn:microsoft.com/office/officeart/2005/8/layout/hierarchy2"/>
    <dgm:cxn modelId="{B38EA61A-6527-4AFA-99FA-89D78705763B}" type="presParOf" srcId="{987BD634-8A4D-4018-99BF-779BF537D2BB}" destId="{12BFBE5F-90D5-4C9B-AC47-E27944CE2C68}" srcOrd="0" destOrd="0" presId="urn:microsoft.com/office/officeart/2005/8/layout/hierarchy2"/>
    <dgm:cxn modelId="{4F925324-4AE9-47D4-9172-BBC976C1F39F}" type="presParOf" srcId="{987BD634-8A4D-4018-99BF-779BF537D2BB}" destId="{BAA1A512-EE54-451D-A113-B0C9EA55363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4FAA15-8C17-4EF8-8D03-35703C20BE3D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8DB7BA4-F896-4230-BFBD-528C767769FA}">
      <dgm:prSet phldrT="[Text]"/>
      <dgm:spPr/>
      <dgm:t>
        <a:bodyPr/>
        <a:lstStyle/>
        <a:p>
          <a:r>
            <a:rPr lang="cs-CZ" dirty="0"/>
            <a:t>Daně</a:t>
          </a:r>
        </a:p>
      </dgm:t>
    </dgm:pt>
    <dgm:pt modelId="{30EFD9E2-CC79-4BE2-8BB1-5DB6572E3AE7}" type="parTrans" cxnId="{F99C5BD8-8A0D-4740-97A3-7257E1E90971}">
      <dgm:prSet/>
      <dgm:spPr/>
      <dgm:t>
        <a:bodyPr/>
        <a:lstStyle/>
        <a:p>
          <a:endParaRPr lang="cs-CZ"/>
        </a:p>
      </dgm:t>
    </dgm:pt>
    <dgm:pt modelId="{7CFC4774-0A7D-495E-AF21-87884EFF7A94}" type="sibTrans" cxnId="{F99C5BD8-8A0D-4740-97A3-7257E1E90971}">
      <dgm:prSet/>
      <dgm:spPr/>
      <dgm:t>
        <a:bodyPr/>
        <a:lstStyle/>
        <a:p>
          <a:endParaRPr lang="cs-CZ"/>
        </a:p>
      </dgm:t>
    </dgm:pt>
    <dgm:pt modelId="{0EB8301C-324B-4EAC-BA59-D64222CD52CC}">
      <dgm:prSet phldrT="[Text]"/>
      <dgm:spPr/>
      <dgm:t>
        <a:bodyPr/>
        <a:lstStyle/>
        <a:p>
          <a:r>
            <a:rPr lang="cs-CZ" dirty="0"/>
            <a:t>Přímé</a:t>
          </a:r>
        </a:p>
      </dgm:t>
    </dgm:pt>
    <dgm:pt modelId="{0A6D8598-5961-4453-8431-F51A1E23DF0B}" type="parTrans" cxnId="{4C7A1BE4-A6F9-4803-8E69-28FEF8859893}">
      <dgm:prSet/>
      <dgm:spPr/>
      <dgm:t>
        <a:bodyPr/>
        <a:lstStyle/>
        <a:p>
          <a:endParaRPr lang="cs-CZ"/>
        </a:p>
      </dgm:t>
    </dgm:pt>
    <dgm:pt modelId="{F0BABD93-8DEC-4E18-9BCA-9E3E7022CE9E}" type="sibTrans" cxnId="{4C7A1BE4-A6F9-4803-8E69-28FEF8859893}">
      <dgm:prSet/>
      <dgm:spPr/>
      <dgm:t>
        <a:bodyPr/>
        <a:lstStyle/>
        <a:p>
          <a:endParaRPr lang="cs-CZ"/>
        </a:p>
      </dgm:t>
    </dgm:pt>
    <dgm:pt modelId="{4E91493F-1CE1-4375-9CB9-FA4FEBC7C385}">
      <dgm:prSet phldrT="[Text]"/>
      <dgm:spPr/>
      <dgm:t>
        <a:bodyPr/>
        <a:lstStyle/>
        <a:p>
          <a:r>
            <a:rPr lang="cs-CZ" dirty="0"/>
            <a:t>Nepřímé</a:t>
          </a:r>
        </a:p>
      </dgm:t>
    </dgm:pt>
    <dgm:pt modelId="{22429E1E-02A1-4AD7-8112-CFDCF7B070F3}" type="parTrans" cxnId="{BFB2FEDE-105A-42DC-983E-9C6C1DFFA18E}">
      <dgm:prSet/>
      <dgm:spPr/>
      <dgm:t>
        <a:bodyPr/>
        <a:lstStyle/>
        <a:p>
          <a:endParaRPr lang="cs-CZ"/>
        </a:p>
      </dgm:t>
    </dgm:pt>
    <dgm:pt modelId="{00C01879-2DF5-4CA1-AF46-32F47E1B6E9C}" type="sibTrans" cxnId="{BFB2FEDE-105A-42DC-983E-9C6C1DFFA18E}">
      <dgm:prSet/>
      <dgm:spPr/>
      <dgm:t>
        <a:bodyPr/>
        <a:lstStyle/>
        <a:p>
          <a:endParaRPr lang="cs-CZ"/>
        </a:p>
      </dgm:t>
    </dgm:pt>
    <dgm:pt modelId="{FEEDD361-31A6-440F-A1EE-FBC5ECA9D945}">
      <dgm:prSet phldrT="[Text]"/>
      <dgm:spPr/>
      <dgm:t>
        <a:bodyPr/>
        <a:lstStyle/>
        <a:p>
          <a:r>
            <a:rPr lang="cs-CZ" dirty="0"/>
            <a:t>DPH</a:t>
          </a:r>
        </a:p>
      </dgm:t>
    </dgm:pt>
    <dgm:pt modelId="{20A615AD-32F3-4ADA-A433-A77C1E9D2C7D}" type="parTrans" cxnId="{EB6B8C48-D1AC-4233-A78E-397E732DBD0A}">
      <dgm:prSet/>
      <dgm:spPr/>
      <dgm:t>
        <a:bodyPr/>
        <a:lstStyle/>
        <a:p>
          <a:endParaRPr lang="cs-CZ"/>
        </a:p>
      </dgm:t>
    </dgm:pt>
    <dgm:pt modelId="{BF755847-E59C-44DF-B18F-2EDA500BD965}" type="sibTrans" cxnId="{EB6B8C48-D1AC-4233-A78E-397E732DBD0A}">
      <dgm:prSet/>
      <dgm:spPr/>
      <dgm:t>
        <a:bodyPr/>
        <a:lstStyle/>
        <a:p>
          <a:endParaRPr lang="cs-CZ"/>
        </a:p>
      </dgm:t>
    </dgm:pt>
    <dgm:pt modelId="{F0B76C20-473D-4A14-A3E7-9F8C0C2AD6A6}">
      <dgm:prSet/>
      <dgm:spPr/>
      <dgm:t>
        <a:bodyPr/>
        <a:lstStyle/>
        <a:p>
          <a:r>
            <a:rPr lang="cs-CZ" dirty="0"/>
            <a:t>Spotřební</a:t>
          </a:r>
        </a:p>
      </dgm:t>
    </dgm:pt>
    <dgm:pt modelId="{491C4DDE-0710-4679-81D0-C75EF82084E0}" type="parTrans" cxnId="{E618723E-B941-4DF8-9599-C0DDB9F80CEF}">
      <dgm:prSet/>
      <dgm:spPr/>
      <dgm:t>
        <a:bodyPr/>
        <a:lstStyle/>
        <a:p>
          <a:endParaRPr lang="cs-CZ"/>
        </a:p>
      </dgm:t>
    </dgm:pt>
    <dgm:pt modelId="{5DE61651-F237-40EC-981F-071F6659F8E1}" type="sibTrans" cxnId="{E618723E-B941-4DF8-9599-C0DDB9F80CEF}">
      <dgm:prSet/>
      <dgm:spPr/>
      <dgm:t>
        <a:bodyPr/>
        <a:lstStyle/>
        <a:p>
          <a:endParaRPr lang="cs-CZ"/>
        </a:p>
      </dgm:t>
    </dgm:pt>
    <dgm:pt modelId="{5150E6EB-F2CB-40D1-9866-543569B69E4A}">
      <dgm:prSet/>
      <dgm:spPr/>
      <dgm:t>
        <a:bodyPr/>
        <a:lstStyle/>
        <a:p>
          <a:r>
            <a:rPr lang="cs-CZ" dirty="0"/>
            <a:t>Cla</a:t>
          </a:r>
        </a:p>
      </dgm:t>
    </dgm:pt>
    <dgm:pt modelId="{484F1CC8-31F6-4F3C-AB41-F156F353DA9D}" type="parTrans" cxnId="{D8BE43F3-9563-4D02-A9FB-5C383DA01E58}">
      <dgm:prSet/>
      <dgm:spPr/>
      <dgm:t>
        <a:bodyPr/>
        <a:lstStyle/>
        <a:p>
          <a:endParaRPr lang="cs-CZ"/>
        </a:p>
      </dgm:t>
    </dgm:pt>
    <dgm:pt modelId="{96C80D3F-24D1-4EF7-BFB0-D7FAAABBA1CE}" type="sibTrans" cxnId="{D8BE43F3-9563-4D02-A9FB-5C383DA01E58}">
      <dgm:prSet/>
      <dgm:spPr/>
      <dgm:t>
        <a:bodyPr/>
        <a:lstStyle/>
        <a:p>
          <a:endParaRPr lang="cs-CZ"/>
        </a:p>
      </dgm:t>
    </dgm:pt>
    <dgm:pt modelId="{30205010-A526-49B3-83B7-BA1ADEF649D3}" type="pres">
      <dgm:prSet presAssocID="{8B4FAA15-8C17-4EF8-8D03-35703C20BE3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6179A0A-68F3-43EF-89D5-6B4916731131}" type="pres">
      <dgm:prSet presAssocID="{98DB7BA4-F896-4230-BFBD-528C767769FA}" presName="root1" presStyleCnt="0"/>
      <dgm:spPr/>
    </dgm:pt>
    <dgm:pt modelId="{45597CB2-8BBD-4370-9ACB-30ACD77641EB}" type="pres">
      <dgm:prSet presAssocID="{98DB7BA4-F896-4230-BFBD-528C767769FA}" presName="LevelOneTextNode" presStyleLbl="node0" presStyleIdx="0" presStyleCnt="1" custLinFactNeighborX="-85103">
        <dgm:presLayoutVars>
          <dgm:chPref val="3"/>
        </dgm:presLayoutVars>
      </dgm:prSet>
      <dgm:spPr/>
    </dgm:pt>
    <dgm:pt modelId="{93DB836D-C646-4E85-BDB7-EC9F37B18F7F}" type="pres">
      <dgm:prSet presAssocID="{98DB7BA4-F896-4230-BFBD-528C767769FA}" presName="level2hierChild" presStyleCnt="0"/>
      <dgm:spPr/>
    </dgm:pt>
    <dgm:pt modelId="{9AACFAFE-0CC5-4257-9B23-3DF446185D5E}" type="pres">
      <dgm:prSet presAssocID="{0A6D8598-5961-4453-8431-F51A1E23DF0B}" presName="conn2-1" presStyleLbl="parChTrans1D2" presStyleIdx="0" presStyleCnt="2"/>
      <dgm:spPr/>
    </dgm:pt>
    <dgm:pt modelId="{E7E7E902-BEE7-4502-8ED4-7128CB703521}" type="pres">
      <dgm:prSet presAssocID="{0A6D8598-5961-4453-8431-F51A1E23DF0B}" presName="connTx" presStyleLbl="parChTrans1D2" presStyleIdx="0" presStyleCnt="2"/>
      <dgm:spPr/>
    </dgm:pt>
    <dgm:pt modelId="{491777EE-BA02-4ECB-B15E-976B652F8D24}" type="pres">
      <dgm:prSet presAssocID="{0EB8301C-324B-4EAC-BA59-D64222CD52CC}" presName="root2" presStyleCnt="0"/>
      <dgm:spPr/>
    </dgm:pt>
    <dgm:pt modelId="{D07E0CDD-87A8-488C-B091-E9A2B9DB9BF0}" type="pres">
      <dgm:prSet presAssocID="{0EB8301C-324B-4EAC-BA59-D64222CD52CC}" presName="LevelTwoTextNode" presStyleLbl="node2" presStyleIdx="0" presStyleCnt="2" custLinFactNeighborX="-42239" custLinFactNeighborY="10345">
        <dgm:presLayoutVars>
          <dgm:chPref val="3"/>
        </dgm:presLayoutVars>
      </dgm:prSet>
      <dgm:spPr/>
    </dgm:pt>
    <dgm:pt modelId="{6F994A4F-863D-4E30-9A89-8772E115FD8A}" type="pres">
      <dgm:prSet presAssocID="{0EB8301C-324B-4EAC-BA59-D64222CD52CC}" presName="level3hierChild" presStyleCnt="0"/>
      <dgm:spPr/>
    </dgm:pt>
    <dgm:pt modelId="{B7BEF9B7-A001-48D3-B0AC-9C9496C46355}" type="pres">
      <dgm:prSet presAssocID="{22429E1E-02A1-4AD7-8112-CFDCF7B070F3}" presName="conn2-1" presStyleLbl="parChTrans1D2" presStyleIdx="1" presStyleCnt="2"/>
      <dgm:spPr/>
    </dgm:pt>
    <dgm:pt modelId="{E544CA33-347B-4577-B224-3FAC85125587}" type="pres">
      <dgm:prSet presAssocID="{22429E1E-02A1-4AD7-8112-CFDCF7B070F3}" presName="connTx" presStyleLbl="parChTrans1D2" presStyleIdx="1" presStyleCnt="2"/>
      <dgm:spPr/>
    </dgm:pt>
    <dgm:pt modelId="{AD0D9080-CF83-4ADB-A479-EC26B9DF71AE}" type="pres">
      <dgm:prSet presAssocID="{4E91493F-1CE1-4375-9CB9-FA4FEBC7C385}" presName="root2" presStyleCnt="0"/>
      <dgm:spPr/>
    </dgm:pt>
    <dgm:pt modelId="{4382E4FA-2442-475B-8649-16007C4B081B}" type="pres">
      <dgm:prSet presAssocID="{4E91493F-1CE1-4375-9CB9-FA4FEBC7C385}" presName="LevelTwoTextNode" presStyleLbl="node2" presStyleIdx="1" presStyleCnt="2" custLinFactNeighborX="-41118" custLinFactNeighborY="36927">
        <dgm:presLayoutVars>
          <dgm:chPref val="3"/>
        </dgm:presLayoutVars>
      </dgm:prSet>
      <dgm:spPr/>
    </dgm:pt>
    <dgm:pt modelId="{53411D4B-2350-4EF6-B338-B59893A614BD}" type="pres">
      <dgm:prSet presAssocID="{4E91493F-1CE1-4375-9CB9-FA4FEBC7C385}" presName="level3hierChild" presStyleCnt="0"/>
      <dgm:spPr/>
    </dgm:pt>
    <dgm:pt modelId="{DF64F365-F276-4BC3-9322-153537EBB874}" type="pres">
      <dgm:prSet presAssocID="{20A615AD-32F3-4ADA-A433-A77C1E9D2C7D}" presName="conn2-1" presStyleLbl="parChTrans1D3" presStyleIdx="0" presStyleCnt="3"/>
      <dgm:spPr/>
    </dgm:pt>
    <dgm:pt modelId="{534D3428-825E-49E8-B241-F35609F10CDC}" type="pres">
      <dgm:prSet presAssocID="{20A615AD-32F3-4ADA-A433-A77C1E9D2C7D}" presName="connTx" presStyleLbl="parChTrans1D3" presStyleIdx="0" presStyleCnt="3"/>
      <dgm:spPr/>
    </dgm:pt>
    <dgm:pt modelId="{A65EBCCC-28EF-404D-9D54-CFE3D5FBA9D8}" type="pres">
      <dgm:prSet presAssocID="{FEEDD361-31A6-440F-A1EE-FBC5ECA9D945}" presName="root2" presStyleCnt="0"/>
      <dgm:spPr/>
    </dgm:pt>
    <dgm:pt modelId="{32B6C2BB-A17C-4BBC-A9A1-A01BE8077085}" type="pres">
      <dgm:prSet presAssocID="{FEEDD361-31A6-440F-A1EE-FBC5ECA9D945}" presName="LevelTwoTextNode" presStyleLbl="node3" presStyleIdx="0" presStyleCnt="3">
        <dgm:presLayoutVars>
          <dgm:chPref val="3"/>
        </dgm:presLayoutVars>
      </dgm:prSet>
      <dgm:spPr/>
    </dgm:pt>
    <dgm:pt modelId="{7D2D16E9-55CD-46C5-9211-D22B5156EE55}" type="pres">
      <dgm:prSet presAssocID="{FEEDD361-31A6-440F-A1EE-FBC5ECA9D945}" presName="level3hierChild" presStyleCnt="0"/>
      <dgm:spPr/>
    </dgm:pt>
    <dgm:pt modelId="{9A7E04CE-FD09-4FA6-86BE-0762A3FC5132}" type="pres">
      <dgm:prSet presAssocID="{491C4DDE-0710-4679-81D0-C75EF82084E0}" presName="conn2-1" presStyleLbl="parChTrans1D3" presStyleIdx="1" presStyleCnt="3"/>
      <dgm:spPr/>
    </dgm:pt>
    <dgm:pt modelId="{90A04957-5EE3-472F-842B-2EF359CFAEC2}" type="pres">
      <dgm:prSet presAssocID="{491C4DDE-0710-4679-81D0-C75EF82084E0}" presName="connTx" presStyleLbl="parChTrans1D3" presStyleIdx="1" presStyleCnt="3"/>
      <dgm:spPr/>
    </dgm:pt>
    <dgm:pt modelId="{E58932AE-F6A5-418E-81A8-2D326D352DC0}" type="pres">
      <dgm:prSet presAssocID="{F0B76C20-473D-4A14-A3E7-9F8C0C2AD6A6}" presName="root2" presStyleCnt="0"/>
      <dgm:spPr/>
    </dgm:pt>
    <dgm:pt modelId="{AD6C3A5F-AFCA-4410-97D5-DDDC98E48802}" type="pres">
      <dgm:prSet presAssocID="{F0B76C20-473D-4A14-A3E7-9F8C0C2AD6A6}" presName="LevelTwoTextNode" presStyleLbl="node3" presStyleIdx="1" presStyleCnt="3">
        <dgm:presLayoutVars>
          <dgm:chPref val="3"/>
        </dgm:presLayoutVars>
      </dgm:prSet>
      <dgm:spPr/>
    </dgm:pt>
    <dgm:pt modelId="{D3D270CF-70A5-4AAE-8FA9-8C863865EAE4}" type="pres">
      <dgm:prSet presAssocID="{F0B76C20-473D-4A14-A3E7-9F8C0C2AD6A6}" presName="level3hierChild" presStyleCnt="0"/>
      <dgm:spPr/>
    </dgm:pt>
    <dgm:pt modelId="{D717E84E-5FB6-446B-8DC4-466CAE77C520}" type="pres">
      <dgm:prSet presAssocID="{484F1CC8-31F6-4F3C-AB41-F156F353DA9D}" presName="conn2-1" presStyleLbl="parChTrans1D3" presStyleIdx="2" presStyleCnt="3"/>
      <dgm:spPr/>
    </dgm:pt>
    <dgm:pt modelId="{F068BE20-B397-4CEA-ACF7-102DC01BFC26}" type="pres">
      <dgm:prSet presAssocID="{484F1CC8-31F6-4F3C-AB41-F156F353DA9D}" presName="connTx" presStyleLbl="parChTrans1D3" presStyleIdx="2" presStyleCnt="3"/>
      <dgm:spPr/>
    </dgm:pt>
    <dgm:pt modelId="{987BD634-8A4D-4018-99BF-779BF537D2BB}" type="pres">
      <dgm:prSet presAssocID="{5150E6EB-F2CB-40D1-9866-543569B69E4A}" presName="root2" presStyleCnt="0"/>
      <dgm:spPr/>
    </dgm:pt>
    <dgm:pt modelId="{12BFBE5F-90D5-4C9B-AC47-E27944CE2C68}" type="pres">
      <dgm:prSet presAssocID="{5150E6EB-F2CB-40D1-9866-543569B69E4A}" presName="LevelTwoTextNode" presStyleLbl="node3" presStyleIdx="2" presStyleCnt="3">
        <dgm:presLayoutVars>
          <dgm:chPref val="3"/>
        </dgm:presLayoutVars>
      </dgm:prSet>
      <dgm:spPr/>
    </dgm:pt>
    <dgm:pt modelId="{BAA1A512-EE54-451D-A113-B0C9EA553637}" type="pres">
      <dgm:prSet presAssocID="{5150E6EB-F2CB-40D1-9866-543569B69E4A}" presName="level3hierChild" presStyleCnt="0"/>
      <dgm:spPr/>
    </dgm:pt>
  </dgm:ptLst>
  <dgm:cxnLst>
    <dgm:cxn modelId="{9F71EC12-A693-44E2-8472-081DEFEF3D80}" type="presOf" srcId="{4E91493F-1CE1-4375-9CB9-FA4FEBC7C385}" destId="{4382E4FA-2442-475B-8649-16007C4B081B}" srcOrd="0" destOrd="0" presId="urn:microsoft.com/office/officeart/2005/8/layout/hierarchy2"/>
    <dgm:cxn modelId="{DED9921E-CF97-453D-833D-4BFA927E3FEF}" type="presOf" srcId="{484F1CC8-31F6-4F3C-AB41-F156F353DA9D}" destId="{F068BE20-B397-4CEA-ACF7-102DC01BFC26}" srcOrd="1" destOrd="0" presId="urn:microsoft.com/office/officeart/2005/8/layout/hierarchy2"/>
    <dgm:cxn modelId="{35327F23-6300-45ED-9B70-4E9FB79D2FC3}" type="presOf" srcId="{98DB7BA4-F896-4230-BFBD-528C767769FA}" destId="{45597CB2-8BBD-4370-9ACB-30ACD77641EB}" srcOrd="0" destOrd="0" presId="urn:microsoft.com/office/officeart/2005/8/layout/hierarchy2"/>
    <dgm:cxn modelId="{146C802C-59DE-4CC9-8466-6FF7688298F2}" type="presOf" srcId="{8B4FAA15-8C17-4EF8-8D03-35703C20BE3D}" destId="{30205010-A526-49B3-83B7-BA1ADEF649D3}" srcOrd="0" destOrd="0" presId="urn:microsoft.com/office/officeart/2005/8/layout/hierarchy2"/>
    <dgm:cxn modelId="{E618723E-B941-4DF8-9599-C0DDB9F80CEF}" srcId="{4E91493F-1CE1-4375-9CB9-FA4FEBC7C385}" destId="{F0B76C20-473D-4A14-A3E7-9F8C0C2AD6A6}" srcOrd="1" destOrd="0" parTransId="{491C4DDE-0710-4679-81D0-C75EF82084E0}" sibTransId="{5DE61651-F237-40EC-981F-071F6659F8E1}"/>
    <dgm:cxn modelId="{127EDF65-5EA6-4D6C-B5E5-C84BB1269A4D}" type="presOf" srcId="{20A615AD-32F3-4ADA-A433-A77C1E9D2C7D}" destId="{DF64F365-F276-4BC3-9322-153537EBB874}" srcOrd="0" destOrd="0" presId="urn:microsoft.com/office/officeart/2005/8/layout/hierarchy2"/>
    <dgm:cxn modelId="{02460647-0F4A-4AA6-85E2-97D3B5D35D41}" type="presOf" srcId="{F0B76C20-473D-4A14-A3E7-9F8C0C2AD6A6}" destId="{AD6C3A5F-AFCA-4410-97D5-DDDC98E48802}" srcOrd="0" destOrd="0" presId="urn:microsoft.com/office/officeart/2005/8/layout/hierarchy2"/>
    <dgm:cxn modelId="{EB6B8C48-D1AC-4233-A78E-397E732DBD0A}" srcId="{4E91493F-1CE1-4375-9CB9-FA4FEBC7C385}" destId="{FEEDD361-31A6-440F-A1EE-FBC5ECA9D945}" srcOrd="0" destOrd="0" parTransId="{20A615AD-32F3-4ADA-A433-A77C1E9D2C7D}" sibTransId="{BF755847-E59C-44DF-B18F-2EDA500BD965}"/>
    <dgm:cxn modelId="{C151474D-FC0F-4C8A-BB69-CA2DFEFC95FE}" type="presOf" srcId="{FEEDD361-31A6-440F-A1EE-FBC5ECA9D945}" destId="{32B6C2BB-A17C-4BBC-A9A1-A01BE8077085}" srcOrd="0" destOrd="0" presId="urn:microsoft.com/office/officeart/2005/8/layout/hierarchy2"/>
    <dgm:cxn modelId="{17176673-D55B-4834-A3E2-799A744D672F}" type="presOf" srcId="{20A615AD-32F3-4ADA-A433-A77C1E9D2C7D}" destId="{534D3428-825E-49E8-B241-F35609F10CDC}" srcOrd="1" destOrd="0" presId="urn:microsoft.com/office/officeart/2005/8/layout/hierarchy2"/>
    <dgm:cxn modelId="{46182297-00E4-43DD-A248-245A70603900}" type="presOf" srcId="{22429E1E-02A1-4AD7-8112-CFDCF7B070F3}" destId="{B7BEF9B7-A001-48D3-B0AC-9C9496C46355}" srcOrd="0" destOrd="0" presId="urn:microsoft.com/office/officeart/2005/8/layout/hierarchy2"/>
    <dgm:cxn modelId="{D7DE009F-3692-41D2-B3E0-04BCD82E12A5}" type="presOf" srcId="{491C4DDE-0710-4679-81D0-C75EF82084E0}" destId="{9A7E04CE-FD09-4FA6-86BE-0762A3FC5132}" srcOrd="0" destOrd="0" presId="urn:microsoft.com/office/officeart/2005/8/layout/hierarchy2"/>
    <dgm:cxn modelId="{59FC22A8-51E9-4A52-8C2C-F43DC885F507}" type="presOf" srcId="{22429E1E-02A1-4AD7-8112-CFDCF7B070F3}" destId="{E544CA33-347B-4577-B224-3FAC85125587}" srcOrd="1" destOrd="0" presId="urn:microsoft.com/office/officeart/2005/8/layout/hierarchy2"/>
    <dgm:cxn modelId="{9DF91BAA-ECF3-4289-A550-9EBCC0057E8E}" type="presOf" srcId="{0A6D8598-5961-4453-8431-F51A1E23DF0B}" destId="{9AACFAFE-0CC5-4257-9B23-3DF446185D5E}" srcOrd="0" destOrd="0" presId="urn:microsoft.com/office/officeart/2005/8/layout/hierarchy2"/>
    <dgm:cxn modelId="{261B87AB-0A2C-4EB5-9F8C-066E08D917D5}" type="presOf" srcId="{0A6D8598-5961-4453-8431-F51A1E23DF0B}" destId="{E7E7E902-BEE7-4502-8ED4-7128CB703521}" srcOrd="1" destOrd="0" presId="urn:microsoft.com/office/officeart/2005/8/layout/hierarchy2"/>
    <dgm:cxn modelId="{14DD94BF-F449-4E85-9F2F-AB4C5EDB1FFE}" type="presOf" srcId="{484F1CC8-31F6-4F3C-AB41-F156F353DA9D}" destId="{D717E84E-5FB6-446B-8DC4-466CAE77C520}" srcOrd="0" destOrd="0" presId="urn:microsoft.com/office/officeart/2005/8/layout/hierarchy2"/>
    <dgm:cxn modelId="{8F07E7C2-F3EE-470E-8623-43474FDDF606}" type="presOf" srcId="{5150E6EB-F2CB-40D1-9866-543569B69E4A}" destId="{12BFBE5F-90D5-4C9B-AC47-E27944CE2C68}" srcOrd="0" destOrd="0" presId="urn:microsoft.com/office/officeart/2005/8/layout/hierarchy2"/>
    <dgm:cxn modelId="{6CF470D0-0C6C-4917-859A-1F302391D783}" type="presOf" srcId="{0EB8301C-324B-4EAC-BA59-D64222CD52CC}" destId="{D07E0CDD-87A8-488C-B091-E9A2B9DB9BF0}" srcOrd="0" destOrd="0" presId="urn:microsoft.com/office/officeart/2005/8/layout/hierarchy2"/>
    <dgm:cxn modelId="{F99C5BD8-8A0D-4740-97A3-7257E1E90971}" srcId="{8B4FAA15-8C17-4EF8-8D03-35703C20BE3D}" destId="{98DB7BA4-F896-4230-BFBD-528C767769FA}" srcOrd="0" destOrd="0" parTransId="{30EFD9E2-CC79-4BE2-8BB1-5DB6572E3AE7}" sibTransId="{7CFC4774-0A7D-495E-AF21-87884EFF7A94}"/>
    <dgm:cxn modelId="{BFB2FEDE-105A-42DC-983E-9C6C1DFFA18E}" srcId="{98DB7BA4-F896-4230-BFBD-528C767769FA}" destId="{4E91493F-1CE1-4375-9CB9-FA4FEBC7C385}" srcOrd="1" destOrd="0" parTransId="{22429E1E-02A1-4AD7-8112-CFDCF7B070F3}" sibTransId="{00C01879-2DF5-4CA1-AF46-32F47E1B6E9C}"/>
    <dgm:cxn modelId="{4C7A1BE4-A6F9-4803-8E69-28FEF8859893}" srcId="{98DB7BA4-F896-4230-BFBD-528C767769FA}" destId="{0EB8301C-324B-4EAC-BA59-D64222CD52CC}" srcOrd="0" destOrd="0" parTransId="{0A6D8598-5961-4453-8431-F51A1E23DF0B}" sibTransId="{F0BABD93-8DEC-4E18-9BCA-9E3E7022CE9E}"/>
    <dgm:cxn modelId="{D8BE43F3-9563-4D02-A9FB-5C383DA01E58}" srcId="{4E91493F-1CE1-4375-9CB9-FA4FEBC7C385}" destId="{5150E6EB-F2CB-40D1-9866-543569B69E4A}" srcOrd="2" destOrd="0" parTransId="{484F1CC8-31F6-4F3C-AB41-F156F353DA9D}" sibTransId="{96C80D3F-24D1-4EF7-BFB0-D7FAAABBA1CE}"/>
    <dgm:cxn modelId="{2BD00BF8-AC55-4FCE-9966-2918A361B378}" type="presOf" srcId="{491C4DDE-0710-4679-81D0-C75EF82084E0}" destId="{90A04957-5EE3-472F-842B-2EF359CFAEC2}" srcOrd="1" destOrd="0" presId="urn:microsoft.com/office/officeart/2005/8/layout/hierarchy2"/>
    <dgm:cxn modelId="{85FB0E5B-CA97-4465-8264-5A82FBEE0A67}" type="presParOf" srcId="{30205010-A526-49B3-83B7-BA1ADEF649D3}" destId="{16179A0A-68F3-43EF-89D5-6B4916731131}" srcOrd="0" destOrd="0" presId="urn:microsoft.com/office/officeart/2005/8/layout/hierarchy2"/>
    <dgm:cxn modelId="{AD414466-211F-4999-943C-E4E6A43ED1DF}" type="presParOf" srcId="{16179A0A-68F3-43EF-89D5-6B4916731131}" destId="{45597CB2-8BBD-4370-9ACB-30ACD77641EB}" srcOrd="0" destOrd="0" presId="urn:microsoft.com/office/officeart/2005/8/layout/hierarchy2"/>
    <dgm:cxn modelId="{ADBFB405-8779-48E9-ABDB-237A073835D8}" type="presParOf" srcId="{16179A0A-68F3-43EF-89D5-6B4916731131}" destId="{93DB836D-C646-4E85-BDB7-EC9F37B18F7F}" srcOrd="1" destOrd="0" presId="urn:microsoft.com/office/officeart/2005/8/layout/hierarchy2"/>
    <dgm:cxn modelId="{B4435F5A-9161-4CAF-B046-F5979720809F}" type="presParOf" srcId="{93DB836D-C646-4E85-BDB7-EC9F37B18F7F}" destId="{9AACFAFE-0CC5-4257-9B23-3DF446185D5E}" srcOrd="0" destOrd="0" presId="urn:microsoft.com/office/officeart/2005/8/layout/hierarchy2"/>
    <dgm:cxn modelId="{F1381F6E-9105-4392-9A27-F47C9CCDE4BE}" type="presParOf" srcId="{9AACFAFE-0CC5-4257-9B23-3DF446185D5E}" destId="{E7E7E902-BEE7-4502-8ED4-7128CB703521}" srcOrd="0" destOrd="0" presId="urn:microsoft.com/office/officeart/2005/8/layout/hierarchy2"/>
    <dgm:cxn modelId="{0AE52330-19E1-4E81-8BC9-F43A5797529B}" type="presParOf" srcId="{93DB836D-C646-4E85-BDB7-EC9F37B18F7F}" destId="{491777EE-BA02-4ECB-B15E-976B652F8D24}" srcOrd="1" destOrd="0" presId="urn:microsoft.com/office/officeart/2005/8/layout/hierarchy2"/>
    <dgm:cxn modelId="{B0A1AB43-0F06-4219-9219-0E66E7C7EB6F}" type="presParOf" srcId="{491777EE-BA02-4ECB-B15E-976B652F8D24}" destId="{D07E0CDD-87A8-488C-B091-E9A2B9DB9BF0}" srcOrd="0" destOrd="0" presId="urn:microsoft.com/office/officeart/2005/8/layout/hierarchy2"/>
    <dgm:cxn modelId="{75CAAA59-9D5B-4A9A-9443-0AFC27963CAC}" type="presParOf" srcId="{491777EE-BA02-4ECB-B15E-976B652F8D24}" destId="{6F994A4F-863D-4E30-9A89-8772E115FD8A}" srcOrd="1" destOrd="0" presId="urn:microsoft.com/office/officeart/2005/8/layout/hierarchy2"/>
    <dgm:cxn modelId="{48057E00-8BD3-4445-8E72-D75009723FDF}" type="presParOf" srcId="{93DB836D-C646-4E85-BDB7-EC9F37B18F7F}" destId="{B7BEF9B7-A001-48D3-B0AC-9C9496C46355}" srcOrd="2" destOrd="0" presId="urn:microsoft.com/office/officeart/2005/8/layout/hierarchy2"/>
    <dgm:cxn modelId="{638791DB-53AC-429F-8F0D-FBC3998FD461}" type="presParOf" srcId="{B7BEF9B7-A001-48D3-B0AC-9C9496C46355}" destId="{E544CA33-347B-4577-B224-3FAC85125587}" srcOrd="0" destOrd="0" presId="urn:microsoft.com/office/officeart/2005/8/layout/hierarchy2"/>
    <dgm:cxn modelId="{3D72C3DF-7C58-41BD-9592-B81730DD757C}" type="presParOf" srcId="{93DB836D-C646-4E85-BDB7-EC9F37B18F7F}" destId="{AD0D9080-CF83-4ADB-A479-EC26B9DF71AE}" srcOrd="3" destOrd="0" presId="urn:microsoft.com/office/officeart/2005/8/layout/hierarchy2"/>
    <dgm:cxn modelId="{C734E189-BECD-4F79-8359-A8A8DFFAD3BB}" type="presParOf" srcId="{AD0D9080-CF83-4ADB-A479-EC26B9DF71AE}" destId="{4382E4FA-2442-475B-8649-16007C4B081B}" srcOrd="0" destOrd="0" presId="urn:microsoft.com/office/officeart/2005/8/layout/hierarchy2"/>
    <dgm:cxn modelId="{74515455-E71C-4EE7-B039-C109B78F3E27}" type="presParOf" srcId="{AD0D9080-CF83-4ADB-A479-EC26B9DF71AE}" destId="{53411D4B-2350-4EF6-B338-B59893A614BD}" srcOrd="1" destOrd="0" presId="urn:microsoft.com/office/officeart/2005/8/layout/hierarchy2"/>
    <dgm:cxn modelId="{ABD3D558-3254-43DE-95CC-8966A496D76F}" type="presParOf" srcId="{53411D4B-2350-4EF6-B338-B59893A614BD}" destId="{DF64F365-F276-4BC3-9322-153537EBB874}" srcOrd="0" destOrd="0" presId="urn:microsoft.com/office/officeart/2005/8/layout/hierarchy2"/>
    <dgm:cxn modelId="{D4069461-6102-4C96-B6DF-B30C776A8EE8}" type="presParOf" srcId="{DF64F365-F276-4BC3-9322-153537EBB874}" destId="{534D3428-825E-49E8-B241-F35609F10CDC}" srcOrd="0" destOrd="0" presId="urn:microsoft.com/office/officeart/2005/8/layout/hierarchy2"/>
    <dgm:cxn modelId="{4AC92157-F51B-4747-B3E6-C67FD4B2580B}" type="presParOf" srcId="{53411D4B-2350-4EF6-B338-B59893A614BD}" destId="{A65EBCCC-28EF-404D-9D54-CFE3D5FBA9D8}" srcOrd="1" destOrd="0" presId="urn:microsoft.com/office/officeart/2005/8/layout/hierarchy2"/>
    <dgm:cxn modelId="{F4BAF1E7-E015-4DDA-BD85-FDD0F8FAFD6D}" type="presParOf" srcId="{A65EBCCC-28EF-404D-9D54-CFE3D5FBA9D8}" destId="{32B6C2BB-A17C-4BBC-A9A1-A01BE8077085}" srcOrd="0" destOrd="0" presId="urn:microsoft.com/office/officeart/2005/8/layout/hierarchy2"/>
    <dgm:cxn modelId="{DAE81006-2619-4FEE-A8C2-D41666CFC02A}" type="presParOf" srcId="{A65EBCCC-28EF-404D-9D54-CFE3D5FBA9D8}" destId="{7D2D16E9-55CD-46C5-9211-D22B5156EE55}" srcOrd="1" destOrd="0" presId="urn:microsoft.com/office/officeart/2005/8/layout/hierarchy2"/>
    <dgm:cxn modelId="{4EE08745-D5DC-4164-A1A8-0B18FF5004FD}" type="presParOf" srcId="{53411D4B-2350-4EF6-B338-B59893A614BD}" destId="{9A7E04CE-FD09-4FA6-86BE-0762A3FC5132}" srcOrd="2" destOrd="0" presId="urn:microsoft.com/office/officeart/2005/8/layout/hierarchy2"/>
    <dgm:cxn modelId="{7D4BFD3D-3C8F-4750-8313-CC85DD410EBF}" type="presParOf" srcId="{9A7E04CE-FD09-4FA6-86BE-0762A3FC5132}" destId="{90A04957-5EE3-472F-842B-2EF359CFAEC2}" srcOrd="0" destOrd="0" presId="urn:microsoft.com/office/officeart/2005/8/layout/hierarchy2"/>
    <dgm:cxn modelId="{685FA90E-5B78-4ED2-AEAB-D67C51144086}" type="presParOf" srcId="{53411D4B-2350-4EF6-B338-B59893A614BD}" destId="{E58932AE-F6A5-418E-81A8-2D326D352DC0}" srcOrd="3" destOrd="0" presId="urn:microsoft.com/office/officeart/2005/8/layout/hierarchy2"/>
    <dgm:cxn modelId="{2A018828-C218-4284-A06D-7CF343087E99}" type="presParOf" srcId="{E58932AE-F6A5-418E-81A8-2D326D352DC0}" destId="{AD6C3A5F-AFCA-4410-97D5-DDDC98E48802}" srcOrd="0" destOrd="0" presId="urn:microsoft.com/office/officeart/2005/8/layout/hierarchy2"/>
    <dgm:cxn modelId="{68779837-3517-4217-8445-09702B1FFC65}" type="presParOf" srcId="{E58932AE-F6A5-418E-81A8-2D326D352DC0}" destId="{D3D270CF-70A5-4AAE-8FA9-8C863865EAE4}" srcOrd="1" destOrd="0" presId="urn:microsoft.com/office/officeart/2005/8/layout/hierarchy2"/>
    <dgm:cxn modelId="{4D8DE0B6-7D2A-4CF1-ABBC-3BC1B85347B8}" type="presParOf" srcId="{53411D4B-2350-4EF6-B338-B59893A614BD}" destId="{D717E84E-5FB6-446B-8DC4-466CAE77C520}" srcOrd="4" destOrd="0" presId="urn:microsoft.com/office/officeart/2005/8/layout/hierarchy2"/>
    <dgm:cxn modelId="{F2BAFCF0-502F-4543-BD21-E7BCFBDE2A66}" type="presParOf" srcId="{D717E84E-5FB6-446B-8DC4-466CAE77C520}" destId="{F068BE20-B397-4CEA-ACF7-102DC01BFC26}" srcOrd="0" destOrd="0" presId="urn:microsoft.com/office/officeart/2005/8/layout/hierarchy2"/>
    <dgm:cxn modelId="{DA7701B8-EF43-4C3A-A24B-0CDA1F70F18A}" type="presParOf" srcId="{53411D4B-2350-4EF6-B338-B59893A614BD}" destId="{987BD634-8A4D-4018-99BF-779BF537D2BB}" srcOrd="5" destOrd="0" presId="urn:microsoft.com/office/officeart/2005/8/layout/hierarchy2"/>
    <dgm:cxn modelId="{B38EA61A-6527-4AFA-99FA-89D78705763B}" type="presParOf" srcId="{987BD634-8A4D-4018-99BF-779BF537D2BB}" destId="{12BFBE5F-90D5-4C9B-AC47-E27944CE2C68}" srcOrd="0" destOrd="0" presId="urn:microsoft.com/office/officeart/2005/8/layout/hierarchy2"/>
    <dgm:cxn modelId="{4F925324-4AE9-47D4-9172-BBC976C1F39F}" type="presParOf" srcId="{987BD634-8A4D-4018-99BF-779BF537D2BB}" destId="{BAA1A512-EE54-451D-A113-B0C9EA55363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1D0411-CBF2-4780-BB68-ABED65380A69}" type="doc">
      <dgm:prSet loTypeId="urn:microsoft.com/office/officeart/2009/3/layout/PlusandMinu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DAF847A-1BDD-4A4C-B4DB-8BA75076F24B}">
      <dgm:prSet phldrT="[Text]"/>
      <dgm:spPr/>
      <dgm:t>
        <a:bodyPr/>
        <a:lstStyle/>
        <a:p>
          <a:pPr algn="ctr"/>
          <a:r>
            <a:rPr lang="cs-CZ" dirty="0">
              <a:solidFill>
                <a:schemeClr val="accent2">
                  <a:lumMod val="50000"/>
                </a:schemeClr>
              </a:solidFill>
            </a:rPr>
            <a:t>Nákup</a:t>
          </a:r>
        </a:p>
        <a:p>
          <a:pPr algn="ctr"/>
          <a:r>
            <a:rPr lang="cs-CZ" dirty="0">
              <a:solidFill>
                <a:schemeClr val="accent2">
                  <a:lumMod val="50000"/>
                </a:schemeClr>
              </a:solidFill>
            </a:rPr>
            <a:t>343 / 321</a:t>
          </a:r>
        </a:p>
      </dgm:t>
    </dgm:pt>
    <dgm:pt modelId="{9A1E2A0A-EB52-440C-959F-033791A61564}" type="parTrans" cxnId="{22EB17EA-003E-4A9E-B5AE-FED53299C690}">
      <dgm:prSet/>
      <dgm:spPr/>
      <dgm:t>
        <a:bodyPr/>
        <a:lstStyle/>
        <a:p>
          <a:endParaRPr lang="cs-CZ"/>
        </a:p>
      </dgm:t>
    </dgm:pt>
    <dgm:pt modelId="{B4B9AA35-9FA6-4A4B-9C7D-CCC61DB077C9}" type="sibTrans" cxnId="{22EB17EA-003E-4A9E-B5AE-FED53299C690}">
      <dgm:prSet/>
      <dgm:spPr/>
      <dgm:t>
        <a:bodyPr/>
        <a:lstStyle/>
        <a:p>
          <a:endParaRPr lang="cs-CZ"/>
        </a:p>
      </dgm:t>
    </dgm:pt>
    <dgm:pt modelId="{836FDCEA-0C69-41C9-AA1B-B76082FD7A26}">
      <dgm:prSet phldrT="[Text]"/>
      <dgm:spPr/>
      <dgm:t>
        <a:bodyPr/>
        <a:lstStyle/>
        <a:p>
          <a:pPr algn="ctr"/>
          <a:r>
            <a:rPr lang="cs-CZ" dirty="0">
              <a:solidFill>
                <a:schemeClr val="accent2">
                  <a:lumMod val="50000"/>
                </a:schemeClr>
              </a:solidFill>
            </a:rPr>
            <a:t>Prodej</a:t>
          </a:r>
        </a:p>
        <a:p>
          <a:pPr algn="ctr"/>
          <a:r>
            <a:rPr lang="cs-CZ" dirty="0">
              <a:solidFill>
                <a:schemeClr val="accent2">
                  <a:lumMod val="50000"/>
                </a:schemeClr>
              </a:solidFill>
            </a:rPr>
            <a:t>311/ 343</a:t>
          </a:r>
        </a:p>
      </dgm:t>
    </dgm:pt>
    <dgm:pt modelId="{9B1AE9B0-79CA-48AD-8BD9-5014AEA35FE0}" type="parTrans" cxnId="{6D4F4A9B-B4AF-49BF-8D5D-A01E85C68696}">
      <dgm:prSet/>
      <dgm:spPr/>
      <dgm:t>
        <a:bodyPr/>
        <a:lstStyle/>
        <a:p>
          <a:endParaRPr lang="cs-CZ"/>
        </a:p>
      </dgm:t>
    </dgm:pt>
    <dgm:pt modelId="{D75AE3D4-8666-46B2-B198-5EECFA7E65C8}" type="sibTrans" cxnId="{6D4F4A9B-B4AF-49BF-8D5D-A01E85C68696}">
      <dgm:prSet/>
      <dgm:spPr/>
      <dgm:t>
        <a:bodyPr/>
        <a:lstStyle/>
        <a:p>
          <a:endParaRPr lang="cs-CZ"/>
        </a:p>
      </dgm:t>
    </dgm:pt>
    <dgm:pt modelId="{827A3C9C-3E05-42C5-834F-DC3A00A31F8D}" type="pres">
      <dgm:prSet presAssocID="{1B1D0411-CBF2-4780-BB68-ABED65380A69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</dgm:pt>
    <dgm:pt modelId="{6A585DBB-5E60-4EF1-BE23-3060FF3166B1}" type="pres">
      <dgm:prSet presAssocID="{1B1D0411-CBF2-4780-BB68-ABED65380A69}" presName="Background" presStyleLbl="bgImgPlace1" presStyleIdx="0" presStyleCnt="1" custScaleX="163587"/>
      <dgm:spPr/>
    </dgm:pt>
    <dgm:pt modelId="{25DA2A23-F848-442B-B5BF-058DFD3DBAC4}" type="pres">
      <dgm:prSet presAssocID="{1B1D0411-CBF2-4780-BB68-ABED65380A69}" presName="ParentText1" presStyleLbl="revTx" presStyleIdx="0" presStyleCnt="2" custScaleX="178598" custScaleY="99785" custLinFactNeighborX="-31983">
        <dgm:presLayoutVars>
          <dgm:chMax val="0"/>
          <dgm:chPref val="0"/>
          <dgm:bulletEnabled val="1"/>
        </dgm:presLayoutVars>
      </dgm:prSet>
      <dgm:spPr/>
    </dgm:pt>
    <dgm:pt modelId="{3FED8B69-C04C-4743-AD61-D7D5E9334F8F}" type="pres">
      <dgm:prSet presAssocID="{1B1D0411-CBF2-4780-BB68-ABED65380A69}" presName="ParentText2" presStyleLbl="revTx" presStyleIdx="1" presStyleCnt="2" custScaleX="180343" custLinFactNeighborX="35839">
        <dgm:presLayoutVars>
          <dgm:chMax val="0"/>
          <dgm:chPref val="0"/>
          <dgm:bulletEnabled val="1"/>
        </dgm:presLayoutVars>
      </dgm:prSet>
      <dgm:spPr/>
    </dgm:pt>
    <dgm:pt modelId="{FD1B51B7-D9E2-4F60-8827-3A1F929C21EA}" type="pres">
      <dgm:prSet presAssocID="{1B1D0411-CBF2-4780-BB68-ABED65380A69}" presName="Plus" presStyleLbl="alignNode1" presStyleIdx="0" presStyleCnt="2"/>
      <dgm:spPr/>
    </dgm:pt>
    <dgm:pt modelId="{B95251A0-FA2E-4AB1-AF1E-15319FABE7CE}" type="pres">
      <dgm:prSet presAssocID="{1B1D0411-CBF2-4780-BB68-ABED65380A69}" presName="Minus" presStyleLbl="alignNode1" presStyleIdx="1" presStyleCnt="2"/>
      <dgm:spPr/>
    </dgm:pt>
    <dgm:pt modelId="{BA941E91-C373-460B-9A5F-2706787D0BAB}" type="pres">
      <dgm:prSet presAssocID="{1B1D0411-CBF2-4780-BB68-ABED65380A69}" presName="Divider" presStyleLbl="parChTrans1D1" presStyleIdx="0" presStyleCnt="1"/>
      <dgm:spPr/>
    </dgm:pt>
  </dgm:ptLst>
  <dgm:cxnLst>
    <dgm:cxn modelId="{64D3BE2E-0B55-4EB7-9339-58F0F61D5118}" type="presOf" srcId="{1B1D0411-CBF2-4780-BB68-ABED65380A69}" destId="{827A3C9C-3E05-42C5-834F-DC3A00A31F8D}" srcOrd="0" destOrd="0" presId="urn:microsoft.com/office/officeart/2009/3/layout/PlusandMinus"/>
    <dgm:cxn modelId="{98DDA944-8421-40DC-941D-7829D1E0B674}" type="presOf" srcId="{ADAF847A-1BDD-4A4C-B4DB-8BA75076F24B}" destId="{25DA2A23-F848-442B-B5BF-058DFD3DBAC4}" srcOrd="0" destOrd="0" presId="urn:microsoft.com/office/officeart/2009/3/layout/PlusandMinus"/>
    <dgm:cxn modelId="{6D4F4A9B-B4AF-49BF-8D5D-A01E85C68696}" srcId="{1B1D0411-CBF2-4780-BB68-ABED65380A69}" destId="{836FDCEA-0C69-41C9-AA1B-B76082FD7A26}" srcOrd="1" destOrd="0" parTransId="{9B1AE9B0-79CA-48AD-8BD9-5014AEA35FE0}" sibTransId="{D75AE3D4-8666-46B2-B198-5EECFA7E65C8}"/>
    <dgm:cxn modelId="{226D6ED4-33C3-41D1-922A-3944E8B6CD57}" type="presOf" srcId="{836FDCEA-0C69-41C9-AA1B-B76082FD7A26}" destId="{3FED8B69-C04C-4743-AD61-D7D5E9334F8F}" srcOrd="0" destOrd="0" presId="urn:microsoft.com/office/officeart/2009/3/layout/PlusandMinus"/>
    <dgm:cxn modelId="{22EB17EA-003E-4A9E-B5AE-FED53299C690}" srcId="{1B1D0411-CBF2-4780-BB68-ABED65380A69}" destId="{ADAF847A-1BDD-4A4C-B4DB-8BA75076F24B}" srcOrd="0" destOrd="0" parTransId="{9A1E2A0A-EB52-440C-959F-033791A61564}" sibTransId="{B4B9AA35-9FA6-4A4B-9C7D-CCC61DB077C9}"/>
    <dgm:cxn modelId="{8304C14F-A67B-4073-BEC4-5F650DEB4FBD}" type="presParOf" srcId="{827A3C9C-3E05-42C5-834F-DC3A00A31F8D}" destId="{6A585DBB-5E60-4EF1-BE23-3060FF3166B1}" srcOrd="0" destOrd="0" presId="urn:microsoft.com/office/officeart/2009/3/layout/PlusandMinus"/>
    <dgm:cxn modelId="{F567CB09-4570-483F-9D99-7E6159AA954D}" type="presParOf" srcId="{827A3C9C-3E05-42C5-834F-DC3A00A31F8D}" destId="{25DA2A23-F848-442B-B5BF-058DFD3DBAC4}" srcOrd="1" destOrd="0" presId="urn:microsoft.com/office/officeart/2009/3/layout/PlusandMinus"/>
    <dgm:cxn modelId="{EFB3BA3E-ADF1-4F08-AD0D-549CF97D3073}" type="presParOf" srcId="{827A3C9C-3E05-42C5-834F-DC3A00A31F8D}" destId="{3FED8B69-C04C-4743-AD61-D7D5E9334F8F}" srcOrd="2" destOrd="0" presId="urn:microsoft.com/office/officeart/2009/3/layout/PlusandMinus"/>
    <dgm:cxn modelId="{0C645957-5431-45A6-A5F6-202723434157}" type="presParOf" srcId="{827A3C9C-3E05-42C5-834F-DC3A00A31F8D}" destId="{FD1B51B7-D9E2-4F60-8827-3A1F929C21EA}" srcOrd="3" destOrd="0" presId="urn:microsoft.com/office/officeart/2009/3/layout/PlusandMinus"/>
    <dgm:cxn modelId="{D16BB210-8C0A-4FBC-A294-FA452BCBCF23}" type="presParOf" srcId="{827A3C9C-3E05-42C5-834F-DC3A00A31F8D}" destId="{B95251A0-FA2E-4AB1-AF1E-15319FABE7CE}" srcOrd="4" destOrd="0" presId="urn:microsoft.com/office/officeart/2009/3/layout/PlusandMinus"/>
    <dgm:cxn modelId="{D09CDF29-9ADA-4AA5-99A8-E947EC4F7A06}" type="presParOf" srcId="{827A3C9C-3E05-42C5-834F-DC3A00A31F8D}" destId="{BA941E91-C373-460B-9A5F-2706787D0BAB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B4FAA15-8C17-4EF8-8D03-35703C20BE3D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EB8301C-324B-4EAC-BA59-D64222CD52CC}">
      <dgm:prSet phldrT="[Text]"/>
      <dgm:spPr/>
      <dgm:t>
        <a:bodyPr/>
        <a:lstStyle/>
        <a:p>
          <a:r>
            <a:rPr lang="cs-CZ" dirty="0"/>
            <a:t>Přímé</a:t>
          </a:r>
        </a:p>
      </dgm:t>
    </dgm:pt>
    <dgm:pt modelId="{0A6D8598-5961-4453-8431-F51A1E23DF0B}" type="parTrans" cxnId="{4C7A1BE4-A6F9-4803-8E69-28FEF8859893}">
      <dgm:prSet/>
      <dgm:spPr/>
      <dgm:t>
        <a:bodyPr/>
        <a:lstStyle/>
        <a:p>
          <a:endParaRPr lang="cs-CZ"/>
        </a:p>
      </dgm:t>
    </dgm:pt>
    <dgm:pt modelId="{F0BABD93-8DEC-4E18-9BCA-9E3E7022CE9E}" type="sibTrans" cxnId="{4C7A1BE4-A6F9-4803-8E69-28FEF8859893}">
      <dgm:prSet/>
      <dgm:spPr/>
      <dgm:t>
        <a:bodyPr/>
        <a:lstStyle/>
        <a:p>
          <a:endParaRPr lang="cs-CZ"/>
        </a:p>
      </dgm:t>
    </dgm:pt>
    <dgm:pt modelId="{F7ECEA3C-7106-41D8-90CC-F2B7EF5B63BB}">
      <dgm:prSet phldrT="[Text]"/>
      <dgm:spPr/>
      <dgm:t>
        <a:bodyPr/>
        <a:lstStyle/>
        <a:p>
          <a:r>
            <a:rPr lang="cs-CZ" dirty="0"/>
            <a:t>Z příjmu</a:t>
          </a:r>
        </a:p>
      </dgm:t>
    </dgm:pt>
    <dgm:pt modelId="{BFCC57B8-DC98-492A-B849-CC976BAED70E}" type="parTrans" cxnId="{AA797FB9-3B0F-4886-A592-3DF66596C876}">
      <dgm:prSet/>
      <dgm:spPr/>
      <dgm:t>
        <a:bodyPr/>
        <a:lstStyle/>
        <a:p>
          <a:endParaRPr lang="cs-CZ"/>
        </a:p>
      </dgm:t>
    </dgm:pt>
    <dgm:pt modelId="{63948A35-C1D2-4E0C-8037-0999A392C017}" type="sibTrans" cxnId="{AA797FB9-3B0F-4886-A592-3DF66596C876}">
      <dgm:prSet/>
      <dgm:spPr/>
      <dgm:t>
        <a:bodyPr/>
        <a:lstStyle/>
        <a:p>
          <a:endParaRPr lang="cs-CZ"/>
        </a:p>
      </dgm:t>
    </dgm:pt>
    <dgm:pt modelId="{9D6419B2-2485-4CCF-B659-61B6171CA675}">
      <dgm:prSet phldrT="[Text]"/>
      <dgm:spPr/>
      <dgm:t>
        <a:bodyPr/>
        <a:lstStyle/>
        <a:p>
          <a:r>
            <a:rPr lang="cs-CZ" dirty="0"/>
            <a:t>Majetkové</a:t>
          </a:r>
        </a:p>
      </dgm:t>
    </dgm:pt>
    <dgm:pt modelId="{3C4FB659-68A5-4BB5-8CAE-067D03F303EA}" type="parTrans" cxnId="{C6086A8C-C2A0-4E41-B538-DC99EA28691B}">
      <dgm:prSet/>
      <dgm:spPr/>
      <dgm:t>
        <a:bodyPr/>
        <a:lstStyle/>
        <a:p>
          <a:endParaRPr lang="cs-CZ"/>
        </a:p>
      </dgm:t>
    </dgm:pt>
    <dgm:pt modelId="{950AFD3D-5F73-4C3B-8DF6-B8841D39B1BC}" type="sibTrans" cxnId="{C6086A8C-C2A0-4E41-B538-DC99EA28691B}">
      <dgm:prSet/>
      <dgm:spPr/>
      <dgm:t>
        <a:bodyPr/>
        <a:lstStyle/>
        <a:p>
          <a:endParaRPr lang="cs-CZ"/>
        </a:p>
      </dgm:t>
    </dgm:pt>
    <dgm:pt modelId="{EBEF9F3A-1D5C-4C86-BBB2-866094CD6EE9}">
      <dgm:prSet/>
      <dgm:spPr/>
      <dgm:t>
        <a:bodyPr/>
        <a:lstStyle/>
        <a:p>
          <a:r>
            <a:rPr lang="cs-CZ" dirty="0"/>
            <a:t>Právnických osob</a:t>
          </a:r>
        </a:p>
      </dgm:t>
    </dgm:pt>
    <dgm:pt modelId="{A13AD5B6-8606-4891-AA56-A395CE850A79}" type="parTrans" cxnId="{5965659E-9217-42DC-BC79-AAC2C803A662}">
      <dgm:prSet/>
      <dgm:spPr/>
      <dgm:t>
        <a:bodyPr/>
        <a:lstStyle/>
        <a:p>
          <a:endParaRPr lang="cs-CZ"/>
        </a:p>
      </dgm:t>
    </dgm:pt>
    <dgm:pt modelId="{183AED85-EA43-4731-B4D2-93054A75BFA8}" type="sibTrans" cxnId="{5965659E-9217-42DC-BC79-AAC2C803A662}">
      <dgm:prSet/>
      <dgm:spPr/>
      <dgm:t>
        <a:bodyPr/>
        <a:lstStyle/>
        <a:p>
          <a:endParaRPr lang="cs-CZ"/>
        </a:p>
      </dgm:t>
    </dgm:pt>
    <dgm:pt modelId="{5D298E30-9AF4-467E-B01C-6B17F0067F21}">
      <dgm:prSet/>
      <dgm:spPr/>
      <dgm:t>
        <a:bodyPr/>
        <a:lstStyle/>
        <a:p>
          <a:r>
            <a:rPr lang="cs-CZ" dirty="0"/>
            <a:t>Fyzických osob</a:t>
          </a:r>
        </a:p>
      </dgm:t>
    </dgm:pt>
    <dgm:pt modelId="{9224D85A-1F37-4D4E-9613-F65FCB77472D}" type="parTrans" cxnId="{239439F0-F32F-438F-875B-03092F1F69D4}">
      <dgm:prSet/>
      <dgm:spPr/>
      <dgm:t>
        <a:bodyPr/>
        <a:lstStyle/>
        <a:p>
          <a:endParaRPr lang="cs-CZ"/>
        </a:p>
      </dgm:t>
    </dgm:pt>
    <dgm:pt modelId="{790A63F4-8D60-42AE-AD90-6466F390346F}" type="sibTrans" cxnId="{239439F0-F32F-438F-875B-03092F1F69D4}">
      <dgm:prSet/>
      <dgm:spPr/>
      <dgm:t>
        <a:bodyPr/>
        <a:lstStyle/>
        <a:p>
          <a:endParaRPr lang="cs-CZ"/>
        </a:p>
      </dgm:t>
    </dgm:pt>
    <dgm:pt modelId="{706A508B-2AE0-4FCA-94C8-875F2C1A4515}">
      <dgm:prSet/>
      <dgm:spPr/>
      <dgm:t>
        <a:bodyPr/>
        <a:lstStyle/>
        <a:p>
          <a:r>
            <a:rPr lang="cs-CZ" dirty="0"/>
            <a:t>Z nemovitosti a </a:t>
          </a:r>
        </a:p>
        <a:p>
          <a:r>
            <a:rPr lang="cs-CZ" dirty="0"/>
            <a:t>z převodu nemovitosti</a:t>
          </a:r>
        </a:p>
      </dgm:t>
    </dgm:pt>
    <dgm:pt modelId="{458E0E14-96A2-4D10-B18B-0113171EAE28}" type="parTrans" cxnId="{B86301F7-AEE7-4A4F-B63C-D957BAE5D800}">
      <dgm:prSet/>
      <dgm:spPr/>
      <dgm:t>
        <a:bodyPr/>
        <a:lstStyle/>
        <a:p>
          <a:endParaRPr lang="cs-CZ"/>
        </a:p>
      </dgm:t>
    </dgm:pt>
    <dgm:pt modelId="{3BF263C3-1267-4D14-98B8-FC809594DF09}" type="sibTrans" cxnId="{B86301F7-AEE7-4A4F-B63C-D957BAE5D800}">
      <dgm:prSet/>
      <dgm:spPr/>
      <dgm:t>
        <a:bodyPr/>
        <a:lstStyle/>
        <a:p>
          <a:endParaRPr lang="cs-CZ"/>
        </a:p>
      </dgm:t>
    </dgm:pt>
    <dgm:pt modelId="{26B27945-B091-41D4-AAAC-858641BADDA7}">
      <dgm:prSet/>
      <dgm:spPr/>
      <dgm:t>
        <a:bodyPr/>
        <a:lstStyle/>
        <a:p>
          <a:r>
            <a:rPr lang="cs-CZ" dirty="0"/>
            <a:t>Silniční</a:t>
          </a:r>
        </a:p>
      </dgm:t>
    </dgm:pt>
    <dgm:pt modelId="{8C2B7FAA-DC33-4F54-B681-8E3737C4C0EB}" type="parTrans" cxnId="{8927DAAB-0444-4DF8-918D-09D17C9C101D}">
      <dgm:prSet/>
      <dgm:spPr/>
      <dgm:t>
        <a:bodyPr/>
        <a:lstStyle/>
        <a:p>
          <a:endParaRPr lang="cs-CZ"/>
        </a:p>
      </dgm:t>
    </dgm:pt>
    <dgm:pt modelId="{069057B8-91E3-473D-A3C0-944548B332A8}" type="sibTrans" cxnId="{8927DAAB-0444-4DF8-918D-09D17C9C101D}">
      <dgm:prSet/>
      <dgm:spPr/>
      <dgm:t>
        <a:bodyPr/>
        <a:lstStyle/>
        <a:p>
          <a:endParaRPr lang="cs-CZ"/>
        </a:p>
      </dgm:t>
    </dgm:pt>
    <dgm:pt modelId="{A8307238-1522-4298-BA48-74FA04166E9A}">
      <dgm:prSet/>
      <dgm:spPr/>
      <dgm:t>
        <a:bodyPr/>
        <a:lstStyle/>
        <a:p>
          <a:r>
            <a:rPr lang="cs-CZ" dirty="0"/>
            <a:t>Dědická a darovací</a:t>
          </a:r>
        </a:p>
      </dgm:t>
    </dgm:pt>
    <dgm:pt modelId="{752F83E0-EE99-4934-8D5C-8727B9DE5C67}" type="parTrans" cxnId="{D1EACCC2-CEDF-4721-910C-60F00DAD423C}">
      <dgm:prSet/>
      <dgm:spPr/>
      <dgm:t>
        <a:bodyPr/>
        <a:lstStyle/>
        <a:p>
          <a:endParaRPr lang="cs-CZ"/>
        </a:p>
      </dgm:t>
    </dgm:pt>
    <dgm:pt modelId="{593A1D19-7761-448F-A4F1-4786FB21C34F}" type="sibTrans" cxnId="{D1EACCC2-CEDF-4721-910C-60F00DAD423C}">
      <dgm:prSet/>
      <dgm:spPr/>
      <dgm:t>
        <a:bodyPr/>
        <a:lstStyle/>
        <a:p>
          <a:endParaRPr lang="cs-CZ"/>
        </a:p>
      </dgm:t>
    </dgm:pt>
    <dgm:pt modelId="{30205010-A526-49B3-83B7-BA1ADEF649D3}" type="pres">
      <dgm:prSet presAssocID="{8B4FAA15-8C17-4EF8-8D03-35703C20BE3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65E6491-425F-4B2F-9F97-D2BB3399F092}" type="pres">
      <dgm:prSet presAssocID="{0EB8301C-324B-4EAC-BA59-D64222CD52CC}" presName="root1" presStyleCnt="0"/>
      <dgm:spPr/>
    </dgm:pt>
    <dgm:pt modelId="{13884C10-EB95-451B-9A8C-D40E9360E658}" type="pres">
      <dgm:prSet presAssocID="{0EB8301C-324B-4EAC-BA59-D64222CD52CC}" presName="LevelOneTextNode" presStyleLbl="node0" presStyleIdx="0" presStyleCnt="1">
        <dgm:presLayoutVars>
          <dgm:chPref val="3"/>
        </dgm:presLayoutVars>
      </dgm:prSet>
      <dgm:spPr/>
    </dgm:pt>
    <dgm:pt modelId="{74EA4627-836D-4FD3-B3D2-55D335B6F969}" type="pres">
      <dgm:prSet presAssocID="{0EB8301C-324B-4EAC-BA59-D64222CD52CC}" presName="level2hierChild" presStyleCnt="0"/>
      <dgm:spPr/>
    </dgm:pt>
    <dgm:pt modelId="{BE82ED0F-86DD-4D5C-BF1C-F51FD3A0C023}" type="pres">
      <dgm:prSet presAssocID="{BFCC57B8-DC98-492A-B849-CC976BAED70E}" presName="conn2-1" presStyleLbl="parChTrans1D2" presStyleIdx="0" presStyleCnt="2"/>
      <dgm:spPr/>
    </dgm:pt>
    <dgm:pt modelId="{D8E6A966-3AA1-4877-A5B7-DA58711CB00C}" type="pres">
      <dgm:prSet presAssocID="{BFCC57B8-DC98-492A-B849-CC976BAED70E}" presName="connTx" presStyleLbl="parChTrans1D2" presStyleIdx="0" presStyleCnt="2"/>
      <dgm:spPr/>
    </dgm:pt>
    <dgm:pt modelId="{85BFE114-329F-4B68-AB63-5BCFFAC04EEA}" type="pres">
      <dgm:prSet presAssocID="{F7ECEA3C-7106-41D8-90CC-F2B7EF5B63BB}" presName="root2" presStyleCnt="0"/>
      <dgm:spPr/>
    </dgm:pt>
    <dgm:pt modelId="{987F4444-4093-4CBA-B921-10F65067A7D6}" type="pres">
      <dgm:prSet presAssocID="{F7ECEA3C-7106-41D8-90CC-F2B7EF5B63BB}" presName="LevelTwoTextNode" presStyleLbl="node2" presStyleIdx="0" presStyleCnt="2">
        <dgm:presLayoutVars>
          <dgm:chPref val="3"/>
        </dgm:presLayoutVars>
      </dgm:prSet>
      <dgm:spPr/>
    </dgm:pt>
    <dgm:pt modelId="{F43E4C00-6384-4FE2-B91D-7DE6E6A7807A}" type="pres">
      <dgm:prSet presAssocID="{F7ECEA3C-7106-41D8-90CC-F2B7EF5B63BB}" presName="level3hierChild" presStyleCnt="0"/>
      <dgm:spPr/>
    </dgm:pt>
    <dgm:pt modelId="{99789031-D2A2-480D-B441-1D6D1479712A}" type="pres">
      <dgm:prSet presAssocID="{A13AD5B6-8606-4891-AA56-A395CE850A79}" presName="conn2-1" presStyleLbl="parChTrans1D3" presStyleIdx="0" presStyleCnt="5"/>
      <dgm:spPr/>
    </dgm:pt>
    <dgm:pt modelId="{A37A0597-668A-4AB4-A310-93FAA8F90529}" type="pres">
      <dgm:prSet presAssocID="{A13AD5B6-8606-4891-AA56-A395CE850A79}" presName="connTx" presStyleLbl="parChTrans1D3" presStyleIdx="0" presStyleCnt="5"/>
      <dgm:spPr/>
    </dgm:pt>
    <dgm:pt modelId="{B28E6E90-DE09-4559-879B-272390FE3328}" type="pres">
      <dgm:prSet presAssocID="{EBEF9F3A-1D5C-4C86-BBB2-866094CD6EE9}" presName="root2" presStyleCnt="0"/>
      <dgm:spPr/>
    </dgm:pt>
    <dgm:pt modelId="{D1841BBB-41A2-4EB3-9BCE-E65C8D13FBDD}" type="pres">
      <dgm:prSet presAssocID="{EBEF9F3A-1D5C-4C86-BBB2-866094CD6EE9}" presName="LevelTwoTextNode" presStyleLbl="node3" presStyleIdx="0" presStyleCnt="5" custLinFactNeighborX="27689" custLinFactNeighborY="2702">
        <dgm:presLayoutVars>
          <dgm:chPref val="3"/>
        </dgm:presLayoutVars>
      </dgm:prSet>
      <dgm:spPr/>
    </dgm:pt>
    <dgm:pt modelId="{740B2924-AF35-49D5-8D6D-23B023841030}" type="pres">
      <dgm:prSet presAssocID="{EBEF9F3A-1D5C-4C86-BBB2-866094CD6EE9}" presName="level3hierChild" presStyleCnt="0"/>
      <dgm:spPr/>
    </dgm:pt>
    <dgm:pt modelId="{2A2F0263-49DE-44EB-8E5B-C59803EF0C44}" type="pres">
      <dgm:prSet presAssocID="{9224D85A-1F37-4D4E-9613-F65FCB77472D}" presName="conn2-1" presStyleLbl="parChTrans1D3" presStyleIdx="1" presStyleCnt="5"/>
      <dgm:spPr/>
    </dgm:pt>
    <dgm:pt modelId="{80916BF2-BE71-4BE7-83C6-56E5C8271E88}" type="pres">
      <dgm:prSet presAssocID="{9224D85A-1F37-4D4E-9613-F65FCB77472D}" presName="connTx" presStyleLbl="parChTrans1D3" presStyleIdx="1" presStyleCnt="5"/>
      <dgm:spPr/>
    </dgm:pt>
    <dgm:pt modelId="{7A9EDCE1-ED13-48AF-B3C1-5698BA3E6121}" type="pres">
      <dgm:prSet presAssocID="{5D298E30-9AF4-467E-B01C-6B17F0067F21}" presName="root2" presStyleCnt="0"/>
      <dgm:spPr/>
    </dgm:pt>
    <dgm:pt modelId="{031B6A33-967E-4775-BD06-44686D140261}" type="pres">
      <dgm:prSet presAssocID="{5D298E30-9AF4-467E-B01C-6B17F0067F21}" presName="LevelTwoTextNode" presStyleLbl="node3" presStyleIdx="1" presStyleCnt="5" custLinFactNeighborX="29719">
        <dgm:presLayoutVars>
          <dgm:chPref val="3"/>
        </dgm:presLayoutVars>
      </dgm:prSet>
      <dgm:spPr/>
    </dgm:pt>
    <dgm:pt modelId="{97C9405B-62D6-45DA-8C7B-061B7E629937}" type="pres">
      <dgm:prSet presAssocID="{5D298E30-9AF4-467E-B01C-6B17F0067F21}" presName="level3hierChild" presStyleCnt="0"/>
      <dgm:spPr/>
    </dgm:pt>
    <dgm:pt modelId="{80EDA8AB-B816-4538-9E99-4B3F17FEEE4B}" type="pres">
      <dgm:prSet presAssocID="{3C4FB659-68A5-4BB5-8CAE-067D03F303EA}" presName="conn2-1" presStyleLbl="parChTrans1D2" presStyleIdx="1" presStyleCnt="2"/>
      <dgm:spPr/>
    </dgm:pt>
    <dgm:pt modelId="{071A16F0-56A2-4EB9-B4D9-32463E1ECB90}" type="pres">
      <dgm:prSet presAssocID="{3C4FB659-68A5-4BB5-8CAE-067D03F303EA}" presName="connTx" presStyleLbl="parChTrans1D2" presStyleIdx="1" presStyleCnt="2"/>
      <dgm:spPr/>
    </dgm:pt>
    <dgm:pt modelId="{AA5A648B-8C31-45C7-AE36-CF503B7CA171}" type="pres">
      <dgm:prSet presAssocID="{9D6419B2-2485-4CCF-B659-61B6171CA675}" presName="root2" presStyleCnt="0"/>
      <dgm:spPr/>
    </dgm:pt>
    <dgm:pt modelId="{E01BC06B-DD09-40D4-A6E9-D83120E881FF}" type="pres">
      <dgm:prSet presAssocID="{9D6419B2-2485-4CCF-B659-61B6171CA675}" presName="LevelTwoTextNode" presStyleLbl="node2" presStyleIdx="1" presStyleCnt="2">
        <dgm:presLayoutVars>
          <dgm:chPref val="3"/>
        </dgm:presLayoutVars>
      </dgm:prSet>
      <dgm:spPr/>
    </dgm:pt>
    <dgm:pt modelId="{A56932C0-A2D5-4A20-B040-09033C51662A}" type="pres">
      <dgm:prSet presAssocID="{9D6419B2-2485-4CCF-B659-61B6171CA675}" presName="level3hierChild" presStyleCnt="0"/>
      <dgm:spPr/>
    </dgm:pt>
    <dgm:pt modelId="{CD295FB5-B989-4782-85DF-8F2A5CE12419}" type="pres">
      <dgm:prSet presAssocID="{458E0E14-96A2-4D10-B18B-0113171EAE28}" presName="conn2-1" presStyleLbl="parChTrans1D3" presStyleIdx="2" presStyleCnt="5"/>
      <dgm:spPr/>
    </dgm:pt>
    <dgm:pt modelId="{074CCFCC-BEC8-4BD1-9468-64ABA877C165}" type="pres">
      <dgm:prSet presAssocID="{458E0E14-96A2-4D10-B18B-0113171EAE28}" presName="connTx" presStyleLbl="parChTrans1D3" presStyleIdx="2" presStyleCnt="5"/>
      <dgm:spPr/>
    </dgm:pt>
    <dgm:pt modelId="{57122408-DBB6-436E-8A32-970C968D42F5}" type="pres">
      <dgm:prSet presAssocID="{706A508B-2AE0-4FCA-94C8-875F2C1A4515}" presName="root2" presStyleCnt="0"/>
      <dgm:spPr/>
    </dgm:pt>
    <dgm:pt modelId="{0DDD70BC-E9A2-4448-9C6F-F4BED3B5680C}" type="pres">
      <dgm:prSet presAssocID="{706A508B-2AE0-4FCA-94C8-875F2C1A4515}" presName="LevelTwoTextNode" presStyleLbl="node3" presStyleIdx="2" presStyleCnt="5" custScaleX="169831" custLinFactNeighborX="29719" custLinFactNeighborY="17283">
        <dgm:presLayoutVars>
          <dgm:chPref val="3"/>
        </dgm:presLayoutVars>
      </dgm:prSet>
      <dgm:spPr/>
    </dgm:pt>
    <dgm:pt modelId="{549C49BC-A7FB-4EA2-9C02-6572C4C31809}" type="pres">
      <dgm:prSet presAssocID="{706A508B-2AE0-4FCA-94C8-875F2C1A4515}" presName="level3hierChild" presStyleCnt="0"/>
      <dgm:spPr/>
    </dgm:pt>
    <dgm:pt modelId="{069F6A64-C5C0-44EA-8195-E250D8375EF8}" type="pres">
      <dgm:prSet presAssocID="{8C2B7FAA-DC33-4F54-B681-8E3737C4C0EB}" presName="conn2-1" presStyleLbl="parChTrans1D3" presStyleIdx="3" presStyleCnt="5"/>
      <dgm:spPr/>
    </dgm:pt>
    <dgm:pt modelId="{DB82066B-5C5E-42D0-BBB6-04EDA544065E}" type="pres">
      <dgm:prSet presAssocID="{8C2B7FAA-DC33-4F54-B681-8E3737C4C0EB}" presName="connTx" presStyleLbl="parChTrans1D3" presStyleIdx="3" presStyleCnt="5"/>
      <dgm:spPr/>
    </dgm:pt>
    <dgm:pt modelId="{909F7D37-D235-49C9-B010-4735AC6C5A2C}" type="pres">
      <dgm:prSet presAssocID="{26B27945-B091-41D4-AAAC-858641BADDA7}" presName="root2" presStyleCnt="0"/>
      <dgm:spPr/>
    </dgm:pt>
    <dgm:pt modelId="{B90C0EAE-7700-42FF-BFC5-AFA7917C177E}" type="pres">
      <dgm:prSet presAssocID="{26B27945-B091-41D4-AAAC-858641BADDA7}" presName="LevelTwoTextNode" presStyleLbl="node3" presStyleIdx="3" presStyleCnt="5" custLinFactNeighborX="30394" custLinFactNeighborY="8720">
        <dgm:presLayoutVars>
          <dgm:chPref val="3"/>
        </dgm:presLayoutVars>
      </dgm:prSet>
      <dgm:spPr/>
    </dgm:pt>
    <dgm:pt modelId="{02C898B4-1B06-4519-8613-F88008E1DAED}" type="pres">
      <dgm:prSet presAssocID="{26B27945-B091-41D4-AAAC-858641BADDA7}" presName="level3hierChild" presStyleCnt="0"/>
      <dgm:spPr/>
    </dgm:pt>
    <dgm:pt modelId="{69220C1F-A1F9-473D-AD04-53497D072923}" type="pres">
      <dgm:prSet presAssocID="{752F83E0-EE99-4934-8D5C-8727B9DE5C67}" presName="conn2-1" presStyleLbl="parChTrans1D3" presStyleIdx="4" presStyleCnt="5"/>
      <dgm:spPr/>
    </dgm:pt>
    <dgm:pt modelId="{B433E666-812A-495C-998F-3A524D655692}" type="pres">
      <dgm:prSet presAssocID="{752F83E0-EE99-4934-8D5C-8727B9DE5C67}" presName="connTx" presStyleLbl="parChTrans1D3" presStyleIdx="4" presStyleCnt="5"/>
      <dgm:spPr/>
    </dgm:pt>
    <dgm:pt modelId="{1BA7FEE2-B00C-41CD-9692-A7BE696C052D}" type="pres">
      <dgm:prSet presAssocID="{A8307238-1522-4298-BA48-74FA04166E9A}" presName="root2" presStyleCnt="0"/>
      <dgm:spPr/>
    </dgm:pt>
    <dgm:pt modelId="{09AAC13D-33FE-4AD7-A36A-513A5F232FD1}" type="pres">
      <dgm:prSet presAssocID="{A8307238-1522-4298-BA48-74FA04166E9A}" presName="LevelTwoTextNode" presStyleLbl="node3" presStyleIdx="4" presStyleCnt="5" custLinFactNeighborX="30393" custLinFactNeighborY="1301">
        <dgm:presLayoutVars>
          <dgm:chPref val="3"/>
        </dgm:presLayoutVars>
      </dgm:prSet>
      <dgm:spPr/>
    </dgm:pt>
    <dgm:pt modelId="{395B87B3-36F3-4C1C-A0A7-D61821A5C621}" type="pres">
      <dgm:prSet presAssocID="{A8307238-1522-4298-BA48-74FA04166E9A}" presName="level3hierChild" presStyleCnt="0"/>
      <dgm:spPr/>
    </dgm:pt>
  </dgm:ptLst>
  <dgm:cxnLst>
    <dgm:cxn modelId="{AC352915-A92D-49E2-A868-093E403A834B}" type="presOf" srcId="{BFCC57B8-DC98-492A-B849-CC976BAED70E}" destId="{BE82ED0F-86DD-4D5C-BF1C-F51FD3A0C023}" srcOrd="0" destOrd="0" presId="urn:microsoft.com/office/officeart/2005/8/layout/hierarchy2"/>
    <dgm:cxn modelId="{86F6DD1E-8F24-4607-BF13-4D003221F83E}" type="presOf" srcId="{A8307238-1522-4298-BA48-74FA04166E9A}" destId="{09AAC13D-33FE-4AD7-A36A-513A5F232FD1}" srcOrd="0" destOrd="0" presId="urn:microsoft.com/office/officeart/2005/8/layout/hierarchy2"/>
    <dgm:cxn modelId="{04AAA926-6143-4B68-8E6C-BD90EB41E97C}" type="presOf" srcId="{9D6419B2-2485-4CCF-B659-61B6171CA675}" destId="{E01BC06B-DD09-40D4-A6E9-D83120E881FF}" srcOrd="0" destOrd="0" presId="urn:microsoft.com/office/officeart/2005/8/layout/hierarchy2"/>
    <dgm:cxn modelId="{146C802C-59DE-4CC9-8466-6FF7688298F2}" type="presOf" srcId="{8B4FAA15-8C17-4EF8-8D03-35703C20BE3D}" destId="{30205010-A526-49B3-83B7-BA1ADEF649D3}" srcOrd="0" destOrd="0" presId="urn:microsoft.com/office/officeart/2005/8/layout/hierarchy2"/>
    <dgm:cxn modelId="{F90A462D-4FA0-440C-971F-E8DFDB9F428D}" type="presOf" srcId="{5D298E30-9AF4-467E-B01C-6B17F0067F21}" destId="{031B6A33-967E-4775-BD06-44686D140261}" srcOrd="0" destOrd="0" presId="urn:microsoft.com/office/officeart/2005/8/layout/hierarchy2"/>
    <dgm:cxn modelId="{CDE16A2E-B69D-45C3-A3C6-2EB30BBF38D6}" type="presOf" srcId="{3C4FB659-68A5-4BB5-8CAE-067D03F303EA}" destId="{80EDA8AB-B816-4538-9E99-4B3F17FEEE4B}" srcOrd="0" destOrd="0" presId="urn:microsoft.com/office/officeart/2005/8/layout/hierarchy2"/>
    <dgm:cxn modelId="{694ED75B-BCBC-418B-94E3-876ED0745CB8}" type="presOf" srcId="{A13AD5B6-8606-4891-AA56-A395CE850A79}" destId="{A37A0597-668A-4AB4-A310-93FAA8F90529}" srcOrd="1" destOrd="0" presId="urn:microsoft.com/office/officeart/2005/8/layout/hierarchy2"/>
    <dgm:cxn modelId="{07116961-9082-4ECA-BAE7-A88D62809FA6}" type="presOf" srcId="{8C2B7FAA-DC33-4F54-B681-8E3737C4C0EB}" destId="{069F6A64-C5C0-44EA-8195-E250D8375EF8}" srcOrd="0" destOrd="0" presId="urn:microsoft.com/office/officeart/2005/8/layout/hierarchy2"/>
    <dgm:cxn modelId="{859CFE43-0B10-4899-BAA3-E2A09CF01842}" type="presOf" srcId="{F7ECEA3C-7106-41D8-90CC-F2B7EF5B63BB}" destId="{987F4444-4093-4CBA-B921-10F65067A7D6}" srcOrd="0" destOrd="0" presId="urn:microsoft.com/office/officeart/2005/8/layout/hierarchy2"/>
    <dgm:cxn modelId="{F073F764-F58E-445F-9502-955C6C9E4B8D}" type="presOf" srcId="{9224D85A-1F37-4D4E-9613-F65FCB77472D}" destId="{2A2F0263-49DE-44EB-8E5B-C59803EF0C44}" srcOrd="0" destOrd="0" presId="urn:microsoft.com/office/officeart/2005/8/layout/hierarchy2"/>
    <dgm:cxn modelId="{CA41F44F-8591-46A0-8EC4-10649C012EB2}" type="presOf" srcId="{458E0E14-96A2-4D10-B18B-0113171EAE28}" destId="{074CCFCC-BEC8-4BD1-9468-64ABA877C165}" srcOrd="1" destOrd="0" presId="urn:microsoft.com/office/officeart/2005/8/layout/hierarchy2"/>
    <dgm:cxn modelId="{B7934071-E7FB-40FC-9334-DF15983F0A71}" type="presOf" srcId="{3C4FB659-68A5-4BB5-8CAE-067D03F303EA}" destId="{071A16F0-56A2-4EB9-B4D9-32463E1ECB90}" srcOrd="1" destOrd="0" presId="urn:microsoft.com/office/officeart/2005/8/layout/hierarchy2"/>
    <dgm:cxn modelId="{2D4B8C73-2247-44AE-8887-9DA6269072B2}" type="presOf" srcId="{9224D85A-1F37-4D4E-9613-F65FCB77472D}" destId="{80916BF2-BE71-4BE7-83C6-56E5C8271E88}" srcOrd="1" destOrd="0" presId="urn:microsoft.com/office/officeart/2005/8/layout/hierarchy2"/>
    <dgm:cxn modelId="{3A0A0F78-1482-4AF8-BD6F-12F882893527}" type="presOf" srcId="{A13AD5B6-8606-4891-AA56-A395CE850A79}" destId="{99789031-D2A2-480D-B441-1D6D1479712A}" srcOrd="0" destOrd="0" presId="urn:microsoft.com/office/officeart/2005/8/layout/hierarchy2"/>
    <dgm:cxn modelId="{B9CDFF84-39DD-4467-B6DF-6FA5E6D1289E}" type="presOf" srcId="{8C2B7FAA-DC33-4F54-B681-8E3737C4C0EB}" destId="{DB82066B-5C5E-42D0-BBB6-04EDA544065E}" srcOrd="1" destOrd="0" presId="urn:microsoft.com/office/officeart/2005/8/layout/hierarchy2"/>
    <dgm:cxn modelId="{5D406388-2678-4C04-A12B-D7751957E4A5}" type="presOf" srcId="{26B27945-B091-41D4-AAAC-858641BADDA7}" destId="{B90C0EAE-7700-42FF-BFC5-AFA7917C177E}" srcOrd="0" destOrd="0" presId="urn:microsoft.com/office/officeart/2005/8/layout/hierarchy2"/>
    <dgm:cxn modelId="{C6086A8C-C2A0-4E41-B538-DC99EA28691B}" srcId="{0EB8301C-324B-4EAC-BA59-D64222CD52CC}" destId="{9D6419B2-2485-4CCF-B659-61B6171CA675}" srcOrd="1" destOrd="0" parTransId="{3C4FB659-68A5-4BB5-8CAE-067D03F303EA}" sibTransId="{950AFD3D-5F73-4C3B-8DF6-B8841D39B1BC}"/>
    <dgm:cxn modelId="{D426EA97-ABBD-423B-9C86-A474E0C19B8D}" type="presOf" srcId="{0EB8301C-324B-4EAC-BA59-D64222CD52CC}" destId="{13884C10-EB95-451B-9A8C-D40E9360E658}" srcOrd="0" destOrd="0" presId="urn:microsoft.com/office/officeart/2005/8/layout/hierarchy2"/>
    <dgm:cxn modelId="{5965659E-9217-42DC-BC79-AAC2C803A662}" srcId="{F7ECEA3C-7106-41D8-90CC-F2B7EF5B63BB}" destId="{EBEF9F3A-1D5C-4C86-BBB2-866094CD6EE9}" srcOrd="0" destOrd="0" parTransId="{A13AD5B6-8606-4891-AA56-A395CE850A79}" sibTransId="{183AED85-EA43-4731-B4D2-93054A75BFA8}"/>
    <dgm:cxn modelId="{B167599E-067A-4160-9414-51B356A2A4CB}" type="presOf" srcId="{458E0E14-96A2-4D10-B18B-0113171EAE28}" destId="{CD295FB5-B989-4782-85DF-8F2A5CE12419}" srcOrd="0" destOrd="0" presId="urn:microsoft.com/office/officeart/2005/8/layout/hierarchy2"/>
    <dgm:cxn modelId="{8927DAAB-0444-4DF8-918D-09D17C9C101D}" srcId="{9D6419B2-2485-4CCF-B659-61B6171CA675}" destId="{26B27945-B091-41D4-AAAC-858641BADDA7}" srcOrd="1" destOrd="0" parTransId="{8C2B7FAA-DC33-4F54-B681-8E3737C4C0EB}" sibTransId="{069057B8-91E3-473D-A3C0-944548B332A8}"/>
    <dgm:cxn modelId="{AA797FB9-3B0F-4886-A592-3DF66596C876}" srcId="{0EB8301C-324B-4EAC-BA59-D64222CD52CC}" destId="{F7ECEA3C-7106-41D8-90CC-F2B7EF5B63BB}" srcOrd="0" destOrd="0" parTransId="{BFCC57B8-DC98-492A-B849-CC976BAED70E}" sibTransId="{63948A35-C1D2-4E0C-8037-0999A392C017}"/>
    <dgm:cxn modelId="{D1EACCC2-CEDF-4721-910C-60F00DAD423C}" srcId="{9D6419B2-2485-4CCF-B659-61B6171CA675}" destId="{A8307238-1522-4298-BA48-74FA04166E9A}" srcOrd="2" destOrd="0" parTransId="{752F83E0-EE99-4934-8D5C-8727B9DE5C67}" sibTransId="{593A1D19-7761-448F-A4F1-4786FB21C34F}"/>
    <dgm:cxn modelId="{BFDD0CD8-076E-4D78-B30F-ECE7EC9E5F53}" type="presOf" srcId="{752F83E0-EE99-4934-8D5C-8727B9DE5C67}" destId="{B433E666-812A-495C-998F-3A524D655692}" srcOrd="1" destOrd="0" presId="urn:microsoft.com/office/officeart/2005/8/layout/hierarchy2"/>
    <dgm:cxn modelId="{4C7A1BE4-A6F9-4803-8E69-28FEF8859893}" srcId="{8B4FAA15-8C17-4EF8-8D03-35703C20BE3D}" destId="{0EB8301C-324B-4EAC-BA59-D64222CD52CC}" srcOrd="0" destOrd="0" parTransId="{0A6D8598-5961-4453-8431-F51A1E23DF0B}" sibTransId="{F0BABD93-8DEC-4E18-9BCA-9E3E7022CE9E}"/>
    <dgm:cxn modelId="{79DC32E4-450E-4666-BF44-CBADB2772627}" type="presOf" srcId="{706A508B-2AE0-4FCA-94C8-875F2C1A4515}" destId="{0DDD70BC-E9A2-4448-9C6F-F4BED3B5680C}" srcOrd="0" destOrd="0" presId="urn:microsoft.com/office/officeart/2005/8/layout/hierarchy2"/>
    <dgm:cxn modelId="{CC8E98E4-D3E4-4D2C-92F1-927BC1667E5C}" type="presOf" srcId="{752F83E0-EE99-4934-8D5C-8727B9DE5C67}" destId="{69220C1F-A1F9-473D-AD04-53497D072923}" srcOrd="0" destOrd="0" presId="urn:microsoft.com/office/officeart/2005/8/layout/hierarchy2"/>
    <dgm:cxn modelId="{239439F0-F32F-438F-875B-03092F1F69D4}" srcId="{F7ECEA3C-7106-41D8-90CC-F2B7EF5B63BB}" destId="{5D298E30-9AF4-467E-B01C-6B17F0067F21}" srcOrd="1" destOrd="0" parTransId="{9224D85A-1F37-4D4E-9613-F65FCB77472D}" sibTransId="{790A63F4-8D60-42AE-AD90-6466F390346F}"/>
    <dgm:cxn modelId="{865B6BF3-6299-4D39-820E-3675DE376568}" type="presOf" srcId="{EBEF9F3A-1D5C-4C86-BBB2-866094CD6EE9}" destId="{D1841BBB-41A2-4EB3-9BCE-E65C8D13FBDD}" srcOrd="0" destOrd="0" presId="urn:microsoft.com/office/officeart/2005/8/layout/hierarchy2"/>
    <dgm:cxn modelId="{B86301F7-AEE7-4A4F-B63C-D957BAE5D800}" srcId="{9D6419B2-2485-4CCF-B659-61B6171CA675}" destId="{706A508B-2AE0-4FCA-94C8-875F2C1A4515}" srcOrd="0" destOrd="0" parTransId="{458E0E14-96A2-4D10-B18B-0113171EAE28}" sibTransId="{3BF263C3-1267-4D14-98B8-FC809594DF09}"/>
    <dgm:cxn modelId="{174AA3FB-D200-485F-996C-6D4C1519C93E}" type="presOf" srcId="{BFCC57B8-DC98-492A-B849-CC976BAED70E}" destId="{D8E6A966-3AA1-4877-A5B7-DA58711CB00C}" srcOrd="1" destOrd="0" presId="urn:microsoft.com/office/officeart/2005/8/layout/hierarchy2"/>
    <dgm:cxn modelId="{775407C1-D202-48E2-80A2-C3CDB48CA334}" type="presParOf" srcId="{30205010-A526-49B3-83B7-BA1ADEF649D3}" destId="{E65E6491-425F-4B2F-9F97-D2BB3399F092}" srcOrd="0" destOrd="0" presId="urn:microsoft.com/office/officeart/2005/8/layout/hierarchy2"/>
    <dgm:cxn modelId="{B9EF784D-9EC5-4002-B826-1C842D8BBB2A}" type="presParOf" srcId="{E65E6491-425F-4B2F-9F97-D2BB3399F092}" destId="{13884C10-EB95-451B-9A8C-D40E9360E658}" srcOrd="0" destOrd="0" presId="urn:microsoft.com/office/officeart/2005/8/layout/hierarchy2"/>
    <dgm:cxn modelId="{1C94CC2D-E5D6-4F2A-A3DC-01558B2FB33F}" type="presParOf" srcId="{E65E6491-425F-4B2F-9F97-D2BB3399F092}" destId="{74EA4627-836D-4FD3-B3D2-55D335B6F969}" srcOrd="1" destOrd="0" presId="urn:microsoft.com/office/officeart/2005/8/layout/hierarchy2"/>
    <dgm:cxn modelId="{2B8AFEDB-C46B-4C9C-8B42-C2AE888B0B6B}" type="presParOf" srcId="{74EA4627-836D-4FD3-B3D2-55D335B6F969}" destId="{BE82ED0F-86DD-4D5C-BF1C-F51FD3A0C023}" srcOrd="0" destOrd="0" presId="urn:microsoft.com/office/officeart/2005/8/layout/hierarchy2"/>
    <dgm:cxn modelId="{3A464B8D-BCB6-4057-82D6-A0BA972DC317}" type="presParOf" srcId="{BE82ED0F-86DD-4D5C-BF1C-F51FD3A0C023}" destId="{D8E6A966-3AA1-4877-A5B7-DA58711CB00C}" srcOrd="0" destOrd="0" presId="urn:microsoft.com/office/officeart/2005/8/layout/hierarchy2"/>
    <dgm:cxn modelId="{379CC0B6-1C6C-427B-B7FC-14283C05675D}" type="presParOf" srcId="{74EA4627-836D-4FD3-B3D2-55D335B6F969}" destId="{85BFE114-329F-4B68-AB63-5BCFFAC04EEA}" srcOrd="1" destOrd="0" presId="urn:microsoft.com/office/officeart/2005/8/layout/hierarchy2"/>
    <dgm:cxn modelId="{CB968E35-A53B-4453-B0DB-2D998F843F82}" type="presParOf" srcId="{85BFE114-329F-4B68-AB63-5BCFFAC04EEA}" destId="{987F4444-4093-4CBA-B921-10F65067A7D6}" srcOrd="0" destOrd="0" presId="urn:microsoft.com/office/officeart/2005/8/layout/hierarchy2"/>
    <dgm:cxn modelId="{E2972FE2-5567-4C68-AB00-C10063413DEC}" type="presParOf" srcId="{85BFE114-329F-4B68-AB63-5BCFFAC04EEA}" destId="{F43E4C00-6384-4FE2-B91D-7DE6E6A7807A}" srcOrd="1" destOrd="0" presId="urn:microsoft.com/office/officeart/2005/8/layout/hierarchy2"/>
    <dgm:cxn modelId="{664912CF-DDD9-473E-8F84-D5C98ED5A5E7}" type="presParOf" srcId="{F43E4C00-6384-4FE2-B91D-7DE6E6A7807A}" destId="{99789031-D2A2-480D-B441-1D6D1479712A}" srcOrd="0" destOrd="0" presId="urn:microsoft.com/office/officeart/2005/8/layout/hierarchy2"/>
    <dgm:cxn modelId="{7D569C90-86D4-4DB8-9EA6-7AA4A5DE0BD7}" type="presParOf" srcId="{99789031-D2A2-480D-B441-1D6D1479712A}" destId="{A37A0597-668A-4AB4-A310-93FAA8F90529}" srcOrd="0" destOrd="0" presId="urn:microsoft.com/office/officeart/2005/8/layout/hierarchy2"/>
    <dgm:cxn modelId="{50BE3A29-53F6-4F2E-A9CD-59D9EFD3D58E}" type="presParOf" srcId="{F43E4C00-6384-4FE2-B91D-7DE6E6A7807A}" destId="{B28E6E90-DE09-4559-879B-272390FE3328}" srcOrd="1" destOrd="0" presId="urn:microsoft.com/office/officeart/2005/8/layout/hierarchy2"/>
    <dgm:cxn modelId="{A500B8C4-3B1B-4C11-8EC8-37C93A0850A5}" type="presParOf" srcId="{B28E6E90-DE09-4559-879B-272390FE3328}" destId="{D1841BBB-41A2-4EB3-9BCE-E65C8D13FBDD}" srcOrd="0" destOrd="0" presId="urn:microsoft.com/office/officeart/2005/8/layout/hierarchy2"/>
    <dgm:cxn modelId="{77A635AF-9B2C-4DC3-BFFC-1B1000AECD1C}" type="presParOf" srcId="{B28E6E90-DE09-4559-879B-272390FE3328}" destId="{740B2924-AF35-49D5-8D6D-23B023841030}" srcOrd="1" destOrd="0" presId="urn:microsoft.com/office/officeart/2005/8/layout/hierarchy2"/>
    <dgm:cxn modelId="{F29BB474-B9EF-4155-B4CD-9B08C99CFF9C}" type="presParOf" srcId="{F43E4C00-6384-4FE2-B91D-7DE6E6A7807A}" destId="{2A2F0263-49DE-44EB-8E5B-C59803EF0C44}" srcOrd="2" destOrd="0" presId="urn:microsoft.com/office/officeart/2005/8/layout/hierarchy2"/>
    <dgm:cxn modelId="{B604E7B3-B44B-45DD-BEBC-DFF0FECD5733}" type="presParOf" srcId="{2A2F0263-49DE-44EB-8E5B-C59803EF0C44}" destId="{80916BF2-BE71-4BE7-83C6-56E5C8271E88}" srcOrd="0" destOrd="0" presId="urn:microsoft.com/office/officeart/2005/8/layout/hierarchy2"/>
    <dgm:cxn modelId="{0F837E7A-2E5D-46E5-B8E4-13E0F0EC4742}" type="presParOf" srcId="{F43E4C00-6384-4FE2-B91D-7DE6E6A7807A}" destId="{7A9EDCE1-ED13-48AF-B3C1-5698BA3E6121}" srcOrd="3" destOrd="0" presId="urn:microsoft.com/office/officeart/2005/8/layout/hierarchy2"/>
    <dgm:cxn modelId="{B57BFE59-0102-4068-A8E1-C1482581F645}" type="presParOf" srcId="{7A9EDCE1-ED13-48AF-B3C1-5698BA3E6121}" destId="{031B6A33-967E-4775-BD06-44686D140261}" srcOrd="0" destOrd="0" presId="urn:microsoft.com/office/officeart/2005/8/layout/hierarchy2"/>
    <dgm:cxn modelId="{94B91F18-6C58-4CDB-A860-64F3658169DA}" type="presParOf" srcId="{7A9EDCE1-ED13-48AF-B3C1-5698BA3E6121}" destId="{97C9405B-62D6-45DA-8C7B-061B7E629937}" srcOrd="1" destOrd="0" presId="urn:microsoft.com/office/officeart/2005/8/layout/hierarchy2"/>
    <dgm:cxn modelId="{E8700C49-5AC4-4FA0-B589-DEB2B08E47CA}" type="presParOf" srcId="{74EA4627-836D-4FD3-B3D2-55D335B6F969}" destId="{80EDA8AB-B816-4538-9E99-4B3F17FEEE4B}" srcOrd="2" destOrd="0" presId="urn:microsoft.com/office/officeart/2005/8/layout/hierarchy2"/>
    <dgm:cxn modelId="{A96FCBD8-BD24-49EC-80AC-9A8C04CE0BD2}" type="presParOf" srcId="{80EDA8AB-B816-4538-9E99-4B3F17FEEE4B}" destId="{071A16F0-56A2-4EB9-B4D9-32463E1ECB90}" srcOrd="0" destOrd="0" presId="urn:microsoft.com/office/officeart/2005/8/layout/hierarchy2"/>
    <dgm:cxn modelId="{70BB04B9-E925-4615-81DE-1F77477F62E4}" type="presParOf" srcId="{74EA4627-836D-4FD3-B3D2-55D335B6F969}" destId="{AA5A648B-8C31-45C7-AE36-CF503B7CA171}" srcOrd="3" destOrd="0" presId="urn:microsoft.com/office/officeart/2005/8/layout/hierarchy2"/>
    <dgm:cxn modelId="{341D8C98-810A-43DC-8216-7B77888D524E}" type="presParOf" srcId="{AA5A648B-8C31-45C7-AE36-CF503B7CA171}" destId="{E01BC06B-DD09-40D4-A6E9-D83120E881FF}" srcOrd="0" destOrd="0" presId="urn:microsoft.com/office/officeart/2005/8/layout/hierarchy2"/>
    <dgm:cxn modelId="{92F0CD0B-8795-4098-9B21-03FE4F397989}" type="presParOf" srcId="{AA5A648B-8C31-45C7-AE36-CF503B7CA171}" destId="{A56932C0-A2D5-4A20-B040-09033C51662A}" srcOrd="1" destOrd="0" presId="urn:microsoft.com/office/officeart/2005/8/layout/hierarchy2"/>
    <dgm:cxn modelId="{9EBBCF63-1F62-4864-AC92-DC1E5A306D3C}" type="presParOf" srcId="{A56932C0-A2D5-4A20-B040-09033C51662A}" destId="{CD295FB5-B989-4782-85DF-8F2A5CE12419}" srcOrd="0" destOrd="0" presId="urn:microsoft.com/office/officeart/2005/8/layout/hierarchy2"/>
    <dgm:cxn modelId="{576B604F-9A45-44C7-9C63-60D81E862B76}" type="presParOf" srcId="{CD295FB5-B989-4782-85DF-8F2A5CE12419}" destId="{074CCFCC-BEC8-4BD1-9468-64ABA877C165}" srcOrd="0" destOrd="0" presId="urn:microsoft.com/office/officeart/2005/8/layout/hierarchy2"/>
    <dgm:cxn modelId="{C6218D53-24ED-4F18-A6D6-819615CB1F90}" type="presParOf" srcId="{A56932C0-A2D5-4A20-B040-09033C51662A}" destId="{57122408-DBB6-436E-8A32-970C968D42F5}" srcOrd="1" destOrd="0" presId="urn:microsoft.com/office/officeart/2005/8/layout/hierarchy2"/>
    <dgm:cxn modelId="{0F5199C5-6067-40FA-BC49-B1C557CA1F7F}" type="presParOf" srcId="{57122408-DBB6-436E-8A32-970C968D42F5}" destId="{0DDD70BC-E9A2-4448-9C6F-F4BED3B5680C}" srcOrd="0" destOrd="0" presId="urn:microsoft.com/office/officeart/2005/8/layout/hierarchy2"/>
    <dgm:cxn modelId="{45A5D18D-E53D-4AC0-B248-99311B683851}" type="presParOf" srcId="{57122408-DBB6-436E-8A32-970C968D42F5}" destId="{549C49BC-A7FB-4EA2-9C02-6572C4C31809}" srcOrd="1" destOrd="0" presId="urn:microsoft.com/office/officeart/2005/8/layout/hierarchy2"/>
    <dgm:cxn modelId="{B02BACE7-7028-467F-A3A1-7CE0213FF671}" type="presParOf" srcId="{A56932C0-A2D5-4A20-B040-09033C51662A}" destId="{069F6A64-C5C0-44EA-8195-E250D8375EF8}" srcOrd="2" destOrd="0" presId="urn:microsoft.com/office/officeart/2005/8/layout/hierarchy2"/>
    <dgm:cxn modelId="{705584A9-3063-4036-A31F-8A3C64314CF8}" type="presParOf" srcId="{069F6A64-C5C0-44EA-8195-E250D8375EF8}" destId="{DB82066B-5C5E-42D0-BBB6-04EDA544065E}" srcOrd="0" destOrd="0" presId="urn:microsoft.com/office/officeart/2005/8/layout/hierarchy2"/>
    <dgm:cxn modelId="{155125FB-3431-4462-8694-4D36680B2A40}" type="presParOf" srcId="{A56932C0-A2D5-4A20-B040-09033C51662A}" destId="{909F7D37-D235-49C9-B010-4735AC6C5A2C}" srcOrd="3" destOrd="0" presId="urn:microsoft.com/office/officeart/2005/8/layout/hierarchy2"/>
    <dgm:cxn modelId="{3B63BBFC-F651-48F8-8560-CFB353A03629}" type="presParOf" srcId="{909F7D37-D235-49C9-B010-4735AC6C5A2C}" destId="{B90C0EAE-7700-42FF-BFC5-AFA7917C177E}" srcOrd="0" destOrd="0" presId="urn:microsoft.com/office/officeart/2005/8/layout/hierarchy2"/>
    <dgm:cxn modelId="{F7CA247B-8892-47B0-A698-9EBCDF76ECF2}" type="presParOf" srcId="{909F7D37-D235-49C9-B010-4735AC6C5A2C}" destId="{02C898B4-1B06-4519-8613-F88008E1DAED}" srcOrd="1" destOrd="0" presId="urn:microsoft.com/office/officeart/2005/8/layout/hierarchy2"/>
    <dgm:cxn modelId="{02C73CFF-2CA4-4C88-B07C-2384AA08DC75}" type="presParOf" srcId="{A56932C0-A2D5-4A20-B040-09033C51662A}" destId="{69220C1F-A1F9-473D-AD04-53497D072923}" srcOrd="4" destOrd="0" presId="urn:microsoft.com/office/officeart/2005/8/layout/hierarchy2"/>
    <dgm:cxn modelId="{D7C1D1B0-7E5E-4E0E-9167-4FDE458DE718}" type="presParOf" srcId="{69220C1F-A1F9-473D-AD04-53497D072923}" destId="{B433E666-812A-495C-998F-3A524D655692}" srcOrd="0" destOrd="0" presId="urn:microsoft.com/office/officeart/2005/8/layout/hierarchy2"/>
    <dgm:cxn modelId="{D2201409-9FF2-4967-BC02-DA58913A34E3}" type="presParOf" srcId="{A56932C0-A2D5-4A20-B040-09033C51662A}" destId="{1BA7FEE2-B00C-41CD-9692-A7BE696C052D}" srcOrd="5" destOrd="0" presId="urn:microsoft.com/office/officeart/2005/8/layout/hierarchy2"/>
    <dgm:cxn modelId="{A0342E4A-4BA6-4967-B8F6-C269BF160175}" type="presParOf" srcId="{1BA7FEE2-B00C-41CD-9692-A7BE696C052D}" destId="{09AAC13D-33FE-4AD7-A36A-513A5F232FD1}" srcOrd="0" destOrd="0" presId="urn:microsoft.com/office/officeart/2005/8/layout/hierarchy2"/>
    <dgm:cxn modelId="{EE440E16-0E08-4A67-A100-D0D4A5D8D748}" type="presParOf" srcId="{1BA7FEE2-B00C-41CD-9692-A7BE696C052D}" destId="{395B87B3-36F3-4C1C-A0A7-D61821A5C62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925CD-DA96-4108-9F23-AE05A8DA6274}">
      <dsp:nvSpPr>
        <dsp:cNvPr id="0" name=""/>
        <dsp:cNvSpPr/>
      </dsp:nvSpPr>
      <dsp:spPr>
        <a:xfrm rot="5400000">
          <a:off x="5543202" y="-2184964"/>
          <a:ext cx="1081719" cy="572617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cs-CZ" sz="1400" b="0" i="0" kern="1200" dirty="0">
              <a:latin typeface="Century Gothic"/>
              <a:ea typeface="+mn-ea"/>
              <a:cs typeface="+mn-cs"/>
            </a:rPr>
            <a:t>Zákon 563/1991 Sb., o účetnictví, v aktuálním znění</a:t>
          </a:r>
          <a:endParaRPr lang="en-US" sz="1400" b="0" i="0" kern="1200" dirty="0">
            <a:latin typeface="Century Gothic"/>
            <a:ea typeface="+mn-ea"/>
            <a:cs typeface="+mn-cs"/>
          </a:endParaRPr>
        </a:p>
        <a:p>
          <a:pPr marL="114300" lvl="1" indent="-114300" algn="l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cs-CZ" sz="1400" b="0" i="0" kern="1200" dirty="0">
              <a:latin typeface="Century Gothic"/>
              <a:ea typeface="+mn-ea"/>
              <a:cs typeface="+mn-cs"/>
            </a:rPr>
            <a:t>Vyhláška 500/2002 v aktuálním znění</a:t>
          </a:r>
          <a:endParaRPr lang="en-US" sz="1400" b="0" i="0" kern="1200" dirty="0">
            <a:latin typeface="Century Gothic"/>
            <a:ea typeface="+mn-ea"/>
            <a:cs typeface="+mn-cs"/>
          </a:endParaRPr>
        </a:p>
        <a:p>
          <a:pPr marL="114300" lvl="1" indent="-114300" algn="l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l-PL" sz="1400" b="0" i="0" kern="1200" dirty="0">
              <a:latin typeface="Century Gothic"/>
              <a:ea typeface="+mn-ea"/>
              <a:cs typeface="+mn-cs"/>
            </a:rPr>
            <a:t>České účetní standardy pro podnikatele</a:t>
          </a:r>
          <a:endParaRPr lang="en-US" sz="1400" b="0" i="0" kern="1200" dirty="0">
            <a:latin typeface="Century Gothic"/>
            <a:ea typeface="+mn-ea"/>
            <a:cs typeface="+mn-cs"/>
          </a:endParaRPr>
        </a:p>
      </dsp:txBody>
      <dsp:txXfrm rot="-5400000">
        <a:off x="3220974" y="190069"/>
        <a:ext cx="5673371" cy="976109"/>
      </dsp:txXfrm>
    </dsp:sp>
    <dsp:sp modelId="{08C77654-8D82-4852-ACC6-B961A709AAE1}">
      <dsp:nvSpPr>
        <dsp:cNvPr id="0" name=""/>
        <dsp:cNvSpPr/>
      </dsp:nvSpPr>
      <dsp:spPr>
        <a:xfrm>
          <a:off x="0" y="2048"/>
          <a:ext cx="3220974" cy="13521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 err="1">
              <a:latin typeface="Century Gothic"/>
              <a:ea typeface="+mn-ea"/>
              <a:cs typeface="+mn-cs"/>
            </a:rPr>
            <a:t>Četba</a:t>
          </a:r>
          <a:endParaRPr lang="en-US" sz="1800" b="0" i="0" kern="1200" dirty="0">
            <a:latin typeface="Century Gothic"/>
            <a:ea typeface="+mn-ea"/>
            <a:cs typeface="+mn-cs"/>
          </a:endParaRPr>
        </a:p>
      </dsp:txBody>
      <dsp:txXfrm>
        <a:off x="66006" y="68054"/>
        <a:ext cx="3088962" cy="1220137"/>
      </dsp:txXfrm>
    </dsp:sp>
    <dsp:sp modelId="{B648B53B-7C1D-42EE-9775-0A07C71CCD98}">
      <dsp:nvSpPr>
        <dsp:cNvPr id="0" name=""/>
        <dsp:cNvSpPr/>
      </dsp:nvSpPr>
      <dsp:spPr>
        <a:xfrm rot="5400000">
          <a:off x="5543202" y="-765207"/>
          <a:ext cx="1081719" cy="572617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cs-CZ" sz="1400" kern="1200" dirty="0"/>
            <a:t>Účetnictví I.: distanční studijní opora; Jaroslav Sedláček; 2005, </a:t>
          </a:r>
          <a:endParaRPr lang="en-US" sz="1400" b="0" i="0" kern="1200" dirty="0">
            <a:latin typeface="Century Gothic"/>
            <a:ea typeface="+mn-ea"/>
            <a:cs typeface="+mn-cs"/>
          </a:endParaRPr>
        </a:p>
        <a:p>
          <a:pPr marL="114300" lvl="1" indent="-114300" algn="l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cs-CZ" sz="1400" kern="1200" dirty="0"/>
            <a:t>2., </a:t>
          </a:r>
          <a:r>
            <a:rPr lang="cs-CZ" sz="1400" kern="1200" dirty="0" err="1"/>
            <a:t>přeprac</a:t>
          </a:r>
          <a:r>
            <a:rPr lang="cs-CZ" sz="1400" kern="1200" dirty="0"/>
            <a:t>. vyd., česky, Masarykova univerzita, Brno, 232 stran,</a:t>
          </a:r>
          <a:endParaRPr lang="en-US" sz="1400" b="0" i="0" kern="1200" dirty="0">
            <a:latin typeface="Century Gothic"/>
            <a:ea typeface="+mn-ea"/>
            <a:cs typeface="+mn-cs"/>
          </a:endParaRPr>
        </a:p>
        <a:p>
          <a:pPr marL="114300" lvl="1" indent="-114300" algn="l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cs-CZ" sz="1400" kern="1200" dirty="0"/>
            <a:t>ISBN: 8021038098 </a:t>
          </a:r>
          <a:endParaRPr lang="en-US" sz="1400" b="0" i="0" kern="1200" dirty="0">
            <a:latin typeface="Century Gothic"/>
            <a:ea typeface="+mn-ea"/>
            <a:cs typeface="+mn-cs"/>
          </a:endParaRPr>
        </a:p>
      </dsp:txBody>
      <dsp:txXfrm rot="-5400000">
        <a:off x="3220974" y="1609826"/>
        <a:ext cx="5673371" cy="976109"/>
      </dsp:txXfrm>
    </dsp:sp>
    <dsp:sp modelId="{7491B81D-B182-44CE-882F-F2010AEAC0EA}">
      <dsp:nvSpPr>
        <dsp:cNvPr id="0" name=""/>
        <dsp:cNvSpPr/>
      </dsp:nvSpPr>
      <dsp:spPr>
        <a:xfrm>
          <a:off x="0" y="1421806"/>
          <a:ext cx="3220974" cy="13521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0" i="0" kern="1200" dirty="0">
              <a:solidFill>
                <a:prstClr val="white"/>
              </a:solidFill>
              <a:latin typeface="Century Gothic"/>
              <a:ea typeface="+mn-ea"/>
              <a:cs typeface="+mn-cs"/>
            </a:rPr>
            <a:t>Skripta</a:t>
          </a:r>
          <a:endParaRPr lang="en-US" sz="1800" b="0" i="0" kern="1200" dirty="0">
            <a:solidFill>
              <a:prstClr val="white"/>
            </a:solidFill>
            <a:latin typeface="Century Gothic"/>
            <a:ea typeface="+mn-ea"/>
            <a:cs typeface="+mn-cs"/>
          </a:endParaRPr>
        </a:p>
      </dsp:txBody>
      <dsp:txXfrm>
        <a:off x="66006" y="1487812"/>
        <a:ext cx="3088962" cy="1220137"/>
      </dsp:txXfrm>
    </dsp:sp>
    <dsp:sp modelId="{9A1F0921-B0AF-40BC-9415-C3C382387AD4}">
      <dsp:nvSpPr>
        <dsp:cNvPr id="0" name=""/>
        <dsp:cNvSpPr/>
      </dsp:nvSpPr>
      <dsp:spPr>
        <a:xfrm rot="5400000">
          <a:off x="5543202" y="654550"/>
          <a:ext cx="1081719" cy="572617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cs-CZ" sz="1400" b="0" i="0" kern="1200" dirty="0">
              <a:latin typeface="Century Gothic"/>
              <a:ea typeface="+mn-ea"/>
              <a:cs typeface="+mn-cs"/>
            </a:rPr>
            <a:t>Noste prosím s sebou na další hodiny</a:t>
          </a:r>
          <a:endParaRPr lang="en-US" sz="1400" b="0" i="0" kern="1200" dirty="0">
            <a:latin typeface="Century Gothic"/>
            <a:ea typeface="+mn-ea"/>
            <a:cs typeface="+mn-cs"/>
          </a:endParaRPr>
        </a:p>
      </dsp:txBody>
      <dsp:txXfrm rot="-5400000">
        <a:off x="3220974" y="3029584"/>
        <a:ext cx="5673371" cy="976109"/>
      </dsp:txXfrm>
    </dsp:sp>
    <dsp:sp modelId="{B26A34E9-DEA4-407D-9D6C-64B9AF6AEE61}">
      <dsp:nvSpPr>
        <dsp:cNvPr id="0" name=""/>
        <dsp:cNvSpPr/>
      </dsp:nvSpPr>
      <dsp:spPr>
        <a:xfrm>
          <a:off x="0" y="2841563"/>
          <a:ext cx="3220974" cy="13521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0" i="0" kern="1200" dirty="0">
              <a:solidFill>
                <a:prstClr val="white"/>
              </a:solidFill>
              <a:latin typeface="Century Gothic"/>
              <a:ea typeface="+mn-ea"/>
              <a:cs typeface="+mn-cs"/>
            </a:rPr>
            <a:t>Účtová osnova</a:t>
          </a:r>
          <a:endParaRPr lang="en-US" sz="1800" b="0" i="0" kern="1200" dirty="0">
            <a:solidFill>
              <a:prstClr val="white"/>
            </a:solidFill>
            <a:latin typeface="Century Gothic"/>
            <a:ea typeface="+mn-ea"/>
            <a:cs typeface="+mn-cs"/>
          </a:endParaRPr>
        </a:p>
      </dsp:txBody>
      <dsp:txXfrm>
        <a:off x="66006" y="2907569"/>
        <a:ext cx="3088962" cy="12201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597CB2-8BBD-4370-9ACB-30ACD77641EB}">
      <dsp:nvSpPr>
        <dsp:cNvPr id="0" name=""/>
        <dsp:cNvSpPr/>
      </dsp:nvSpPr>
      <dsp:spPr>
        <a:xfrm>
          <a:off x="0" y="2813460"/>
          <a:ext cx="1448401" cy="724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Daně</a:t>
          </a:r>
        </a:p>
      </dsp:txBody>
      <dsp:txXfrm>
        <a:off x="21211" y="2834671"/>
        <a:ext cx="1405979" cy="681778"/>
      </dsp:txXfrm>
    </dsp:sp>
    <dsp:sp modelId="{9AACFAFE-0CC5-4257-9B23-3DF446185D5E}">
      <dsp:nvSpPr>
        <dsp:cNvPr id="0" name=""/>
        <dsp:cNvSpPr/>
      </dsp:nvSpPr>
      <dsp:spPr>
        <a:xfrm rot="16355420">
          <a:off x="801647" y="2487504"/>
          <a:ext cx="1354734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354734" y="1138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1445146" y="2465017"/>
        <a:ext cx="67736" cy="67736"/>
      </dsp:txXfrm>
    </dsp:sp>
    <dsp:sp modelId="{D07E0CDD-87A8-488C-B091-E9A2B9DB9BF0}">
      <dsp:nvSpPr>
        <dsp:cNvPr id="0" name=""/>
        <dsp:cNvSpPr/>
      </dsp:nvSpPr>
      <dsp:spPr>
        <a:xfrm>
          <a:off x="1509628" y="1460110"/>
          <a:ext cx="1448401" cy="724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Přímé</a:t>
          </a:r>
        </a:p>
      </dsp:txBody>
      <dsp:txXfrm>
        <a:off x="1530839" y="1481321"/>
        <a:ext cx="1405979" cy="681778"/>
      </dsp:txXfrm>
    </dsp:sp>
    <dsp:sp modelId="{BE82ED0F-86DD-4D5C-BF1C-F51FD3A0C023}">
      <dsp:nvSpPr>
        <dsp:cNvPr id="0" name=""/>
        <dsp:cNvSpPr/>
      </dsp:nvSpPr>
      <dsp:spPr>
        <a:xfrm rot="19544294">
          <a:off x="2797589" y="1290309"/>
          <a:ext cx="1849175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849175" y="11381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600" kern="1200"/>
        </a:p>
      </dsp:txBody>
      <dsp:txXfrm>
        <a:off x="3675948" y="1255462"/>
        <a:ext cx="92458" cy="92458"/>
      </dsp:txXfrm>
    </dsp:sp>
    <dsp:sp modelId="{987F4444-4093-4CBA-B921-10F65067A7D6}">
      <dsp:nvSpPr>
        <dsp:cNvPr id="0" name=""/>
        <dsp:cNvSpPr/>
      </dsp:nvSpPr>
      <dsp:spPr>
        <a:xfrm>
          <a:off x="4486325" y="419071"/>
          <a:ext cx="1448401" cy="724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Z příjmu</a:t>
          </a:r>
        </a:p>
      </dsp:txBody>
      <dsp:txXfrm>
        <a:off x="4507536" y="440282"/>
        <a:ext cx="1405979" cy="681778"/>
      </dsp:txXfrm>
    </dsp:sp>
    <dsp:sp modelId="{99789031-D2A2-480D-B441-1D6D1479712A}">
      <dsp:nvSpPr>
        <dsp:cNvPr id="0" name=""/>
        <dsp:cNvSpPr/>
      </dsp:nvSpPr>
      <dsp:spPr>
        <a:xfrm rot="20277780">
          <a:off x="5896090" y="571366"/>
          <a:ext cx="1057680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057680" y="11381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6398489" y="556306"/>
        <a:ext cx="52884" cy="52884"/>
      </dsp:txXfrm>
    </dsp:sp>
    <dsp:sp modelId="{D1841BBB-41A2-4EB3-9BCE-E65C8D13FBDD}">
      <dsp:nvSpPr>
        <dsp:cNvPr id="0" name=""/>
        <dsp:cNvSpPr/>
      </dsp:nvSpPr>
      <dsp:spPr>
        <a:xfrm>
          <a:off x="6915135" y="22224"/>
          <a:ext cx="1448401" cy="724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Právnických osob</a:t>
          </a:r>
        </a:p>
      </dsp:txBody>
      <dsp:txXfrm>
        <a:off x="6936346" y="43435"/>
        <a:ext cx="1405979" cy="681778"/>
      </dsp:txXfrm>
    </dsp:sp>
    <dsp:sp modelId="{2A2F0263-49DE-44EB-8E5B-C59803EF0C44}">
      <dsp:nvSpPr>
        <dsp:cNvPr id="0" name=""/>
        <dsp:cNvSpPr/>
      </dsp:nvSpPr>
      <dsp:spPr>
        <a:xfrm rot="1344586">
          <a:off x="5893482" y="977998"/>
          <a:ext cx="1092300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092300" y="11381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6412324" y="962072"/>
        <a:ext cx="54615" cy="54615"/>
      </dsp:txXfrm>
    </dsp:sp>
    <dsp:sp modelId="{031B6A33-967E-4775-BD06-44686D140261}">
      <dsp:nvSpPr>
        <dsp:cNvPr id="0" name=""/>
        <dsp:cNvSpPr/>
      </dsp:nvSpPr>
      <dsp:spPr>
        <a:xfrm>
          <a:off x="6944537" y="835487"/>
          <a:ext cx="1448401" cy="724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Fyzických osob</a:t>
          </a:r>
        </a:p>
      </dsp:txBody>
      <dsp:txXfrm>
        <a:off x="6965748" y="856698"/>
        <a:ext cx="1405979" cy="681778"/>
      </dsp:txXfrm>
    </dsp:sp>
    <dsp:sp modelId="{80EDA8AB-B816-4538-9E99-4B3F17FEEE4B}">
      <dsp:nvSpPr>
        <dsp:cNvPr id="0" name=""/>
        <dsp:cNvSpPr/>
      </dsp:nvSpPr>
      <dsp:spPr>
        <a:xfrm rot="2055706">
          <a:off x="2797589" y="2331348"/>
          <a:ext cx="1849175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849175" y="11381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600" kern="1200"/>
        </a:p>
      </dsp:txBody>
      <dsp:txXfrm>
        <a:off x="3675948" y="2296500"/>
        <a:ext cx="92458" cy="92458"/>
      </dsp:txXfrm>
    </dsp:sp>
    <dsp:sp modelId="{E01BC06B-DD09-40D4-A6E9-D83120E881FF}">
      <dsp:nvSpPr>
        <dsp:cNvPr id="0" name=""/>
        <dsp:cNvSpPr/>
      </dsp:nvSpPr>
      <dsp:spPr>
        <a:xfrm>
          <a:off x="4486325" y="2501149"/>
          <a:ext cx="1448401" cy="724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Majetkové</a:t>
          </a:r>
        </a:p>
      </dsp:txBody>
      <dsp:txXfrm>
        <a:off x="4507536" y="2522360"/>
        <a:ext cx="1405979" cy="681778"/>
      </dsp:txXfrm>
    </dsp:sp>
    <dsp:sp modelId="{CD295FB5-B989-4782-85DF-8F2A5CE12419}">
      <dsp:nvSpPr>
        <dsp:cNvPr id="0" name=""/>
        <dsp:cNvSpPr/>
      </dsp:nvSpPr>
      <dsp:spPr>
        <a:xfrm rot="19594444">
          <a:off x="5834664" y="2518615"/>
          <a:ext cx="1209936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209936" y="11381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6409383" y="2499749"/>
        <a:ext cx="60496" cy="60496"/>
      </dsp:txXfrm>
    </dsp:sp>
    <dsp:sp modelId="{0DDD70BC-E9A2-4448-9C6F-F4BED3B5680C}">
      <dsp:nvSpPr>
        <dsp:cNvPr id="0" name=""/>
        <dsp:cNvSpPr/>
      </dsp:nvSpPr>
      <dsp:spPr>
        <a:xfrm>
          <a:off x="6944537" y="1834645"/>
          <a:ext cx="2459834" cy="724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Z nemovitosti a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z převodu nemovitosti</a:t>
          </a:r>
        </a:p>
      </dsp:txBody>
      <dsp:txXfrm>
        <a:off x="6965748" y="1855856"/>
        <a:ext cx="2417412" cy="681778"/>
      </dsp:txXfrm>
    </dsp:sp>
    <dsp:sp modelId="{069F6A64-C5C0-44EA-8195-E250D8375EF8}">
      <dsp:nvSpPr>
        <dsp:cNvPr id="0" name=""/>
        <dsp:cNvSpPr/>
      </dsp:nvSpPr>
      <dsp:spPr>
        <a:xfrm rot="541486">
          <a:off x="5928336" y="2932836"/>
          <a:ext cx="1032367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032367" y="11381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6418711" y="2918409"/>
        <a:ext cx="51618" cy="51618"/>
      </dsp:txXfrm>
    </dsp:sp>
    <dsp:sp modelId="{B90C0EAE-7700-42FF-BFC5-AFA7917C177E}">
      <dsp:nvSpPr>
        <dsp:cNvPr id="0" name=""/>
        <dsp:cNvSpPr/>
      </dsp:nvSpPr>
      <dsp:spPr>
        <a:xfrm>
          <a:off x="6954314" y="2663087"/>
          <a:ext cx="1448401" cy="724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Silniční</a:t>
          </a:r>
        </a:p>
      </dsp:txBody>
      <dsp:txXfrm>
        <a:off x="6975525" y="2684298"/>
        <a:ext cx="1405979" cy="681778"/>
      </dsp:txXfrm>
    </dsp:sp>
    <dsp:sp modelId="{69220C1F-A1F9-473D-AD04-53497D072923}">
      <dsp:nvSpPr>
        <dsp:cNvPr id="0" name=""/>
        <dsp:cNvSpPr/>
      </dsp:nvSpPr>
      <dsp:spPr>
        <a:xfrm rot="2631242">
          <a:off x="5737563" y="3341659"/>
          <a:ext cx="1413899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413899" y="11381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6409165" y="3317693"/>
        <a:ext cx="70694" cy="70694"/>
      </dsp:txXfrm>
    </dsp:sp>
    <dsp:sp modelId="{09AAC13D-33FE-4AD7-A36A-513A5F232FD1}">
      <dsp:nvSpPr>
        <dsp:cNvPr id="0" name=""/>
        <dsp:cNvSpPr/>
      </dsp:nvSpPr>
      <dsp:spPr>
        <a:xfrm>
          <a:off x="6954300" y="3480732"/>
          <a:ext cx="1448401" cy="724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Dědická a darovací</a:t>
          </a:r>
        </a:p>
      </dsp:txBody>
      <dsp:txXfrm>
        <a:off x="6975511" y="3501943"/>
        <a:ext cx="1405979" cy="681778"/>
      </dsp:txXfrm>
    </dsp:sp>
    <dsp:sp modelId="{B7BEF9B7-A001-48D3-B0AC-9C9496C46355}">
      <dsp:nvSpPr>
        <dsp:cNvPr id="0" name=""/>
        <dsp:cNvSpPr/>
      </dsp:nvSpPr>
      <dsp:spPr>
        <a:xfrm rot="5393508">
          <a:off x="777885" y="3835962"/>
          <a:ext cx="1343568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343568" y="1138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1416081" y="3813755"/>
        <a:ext cx="67178" cy="67178"/>
      </dsp:txXfrm>
    </dsp:sp>
    <dsp:sp modelId="{4382E4FA-2442-475B-8649-16007C4B081B}">
      <dsp:nvSpPr>
        <dsp:cNvPr id="0" name=""/>
        <dsp:cNvSpPr/>
      </dsp:nvSpPr>
      <dsp:spPr>
        <a:xfrm>
          <a:off x="1450938" y="4157026"/>
          <a:ext cx="1448401" cy="724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Nepřímé</a:t>
          </a:r>
        </a:p>
      </dsp:txBody>
      <dsp:txXfrm>
        <a:off x="1472149" y="4178237"/>
        <a:ext cx="1405979" cy="681778"/>
      </dsp:txXfrm>
    </dsp:sp>
    <dsp:sp modelId="{DF64F365-F276-4BC3-9322-153537EBB874}">
      <dsp:nvSpPr>
        <dsp:cNvPr id="0" name=""/>
        <dsp:cNvSpPr/>
      </dsp:nvSpPr>
      <dsp:spPr>
        <a:xfrm rot="19955262">
          <a:off x="2798975" y="4096222"/>
          <a:ext cx="1787715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787715" y="11381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600" kern="1200"/>
        </a:p>
      </dsp:txBody>
      <dsp:txXfrm>
        <a:off x="3648139" y="4062911"/>
        <a:ext cx="89385" cy="89385"/>
      </dsp:txXfrm>
    </dsp:sp>
    <dsp:sp modelId="{32B6C2BB-A17C-4BBC-A9A1-A01BE8077085}">
      <dsp:nvSpPr>
        <dsp:cNvPr id="0" name=""/>
        <dsp:cNvSpPr/>
      </dsp:nvSpPr>
      <dsp:spPr>
        <a:xfrm>
          <a:off x="4486325" y="3333980"/>
          <a:ext cx="1448401" cy="724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DPH</a:t>
          </a:r>
        </a:p>
      </dsp:txBody>
      <dsp:txXfrm>
        <a:off x="4507536" y="3355191"/>
        <a:ext cx="1405979" cy="681778"/>
      </dsp:txXfrm>
    </dsp:sp>
    <dsp:sp modelId="{9A7E04CE-FD09-4FA6-86BE-0762A3FC5132}">
      <dsp:nvSpPr>
        <dsp:cNvPr id="0" name=""/>
        <dsp:cNvSpPr/>
      </dsp:nvSpPr>
      <dsp:spPr>
        <a:xfrm rot="21194">
          <a:off x="2899325" y="4512637"/>
          <a:ext cx="1587014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587014" y="11381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653157" y="4484343"/>
        <a:ext cx="79350" cy="79350"/>
      </dsp:txXfrm>
    </dsp:sp>
    <dsp:sp modelId="{AD6C3A5F-AFCA-4410-97D5-DDDC98E48802}">
      <dsp:nvSpPr>
        <dsp:cNvPr id="0" name=""/>
        <dsp:cNvSpPr/>
      </dsp:nvSpPr>
      <dsp:spPr>
        <a:xfrm>
          <a:off x="4486325" y="4166810"/>
          <a:ext cx="1448401" cy="724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Spotřební</a:t>
          </a:r>
        </a:p>
      </dsp:txBody>
      <dsp:txXfrm>
        <a:off x="4507536" y="4188021"/>
        <a:ext cx="1405979" cy="681778"/>
      </dsp:txXfrm>
    </dsp:sp>
    <dsp:sp modelId="{D717E84E-5FB6-446B-8DC4-466CAE77C520}">
      <dsp:nvSpPr>
        <dsp:cNvPr id="0" name=""/>
        <dsp:cNvSpPr/>
      </dsp:nvSpPr>
      <dsp:spPr>
        <a:xfrm rot="1677973">
          <a:off x="2794428" y="4929052"/>
          <a:ext cx="1796808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796808" y="11381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600" kern="1200"/>
        </a:p>
      </dsp:txBody>
      <dsp:txXfrm>
        <a:off x="3647912" y="4895514"/>
        <a:ext cx="89840" cy="89840"/>
      </dsp:txXfrm>
    </dsp:sp>
    <dsp:sp modelId="{12BFBE5F-90D5-4C9B-AC47-E27944CE2C68}">
      <dsp:nvSpPr>
        <dsp:cNvPr id="0" name=""/>
        <dsp:cNvSpPr/>
      </dsp:nvSpPr>
      <dsp:spPr>
        <a:xfrm>
          <a:off x="4486325" y="4999641"/>
          <a:ext cx="1448401" cy="724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Cla</a:t>
          </a:r>
        </a:p>
      </dsp:txBody>
      <dsp:txXfrm>
        <a:off x="4507536" y="5020852"/>
        <a:ext cx="1405979" cy="6817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597CB2-8BBD-4370-9ACB-30ACD77641EB}">
      <dsp:nvSpPr>
        <dsp:cNvPr id="0" name=""/>
        <dsp:cNvSpPr/>
      </dsp:nvSpPr>
      <dsp:spPr>
        <a:xfrm>
          <a:off x="0" y="449801"/>
          <a:ext cx="1560151" cy="7800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Daně</a:t>
          </a:r>
        </a:p>
      </dsp:txBody>
      <dsp:txXfrm>
        <a:off x="22848" y="472649"/>
        <a:ext cx="1514455" cy="734379"/>
      </dsp:txXfrm>
    </dsp:sp>
    <dsp:sp modelId="{9AACFAFE-0CC5-4257-9B23-3DF446185D5E}">
      <dsp:nvSpPr>
        <dsp:cNvPr id="0" name=""/>
        <dsp:cNvSpPr/>
      </dsp:nvSpPr>
      <dsp:spPr>
        <a:xfrm rot="19649446">
          <a:off x="1506526" y="628671"/>
          <a:ext cx="684444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684444" y="2724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1831637" y="638806"/>
        <a:ext cx="34222" cy="34222"/>
      </dsp:txXfrm>
    </dsp:sp>
    <dsp:sp modelId="{D07E0CDD-87A8-488C-B091-E9A2B9DB9BF0}">
      <dsp:nvSpPr>
        <dsp:cNvPr id="0" name=""/>
        <dsp:cNvSpPr/>
      </dsp:nvSpPr>
      <dsp:spPr>
        <a:xfrm>
          <a:off x="2137346" y="81957"/>
          <a:ext cx="1560151" cy="7800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Přímé</a:t>
          </a:r>
        </a:p>
      </dsp:txBody>
      <dsp:txXfrm>
        <a:off x="2160194" y="104805"/>
        <a:ext cx="1514455" cy="734379"/>
      </dsp:txXfrm>
    </dsp:sp>
    <dsp:sp modelId="{B7BEF9B7-A001-48D3-B0AC-9C9496C46355}">
      <dsp:nvSpPr>
        <dsp:cNvPr id="0" name=""/>
        <dsp:cNvSpPr/>
      </dsp:nvSpPr>
      <dsp:spPr>
        <a:xfrm rot="3065091">
          <a:off x="1384145" y="1180894"/>
          <a:ext cx="946695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946695" y="2724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1833826" y="1184473"/>
        <a:ext cx="47334" cy="47334"/>
      </dsp:txXfrm>
    </dsp:sp>
    <dsp:sp modelId="{4382E4FA-2442-475B-8649-16007C4B081B}">
      <dsp:nvSpPr>
        <dsp:cNvPr id="0" name=""/>
        <dsp:cNvSpPr/>
      </dsp:nvSpPr>
      <dsp:spPr>
        <a:xfrm>
          <a:off x="2154835" y="1186403"/>
          <a:ext cx="1560151" cy="7800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Nepřímé</a:t>
          </a:r>
        </a:p>
      </dsp:txBody>
      <dsp:txXfrm>
        <a:off x="2177683" y="1209251"/>
        <a:ext cx="1514455" cy="734379"/>
      </dsp:txXfrm>
    </dsp:sp>
    <dsp:sp modelId="{DF64F365-F276-4BC3-9322-153537EBB874}">
      <dsp:nvSpPr>
        <dsp:cNvPr id="0" name=""/>
        <dsp:cNvSpPr/>
      </dsp:nvSpPr>
      <dsp:spPr>
        <a:xfrm rot="19012766">
          <a:off x="3480846" y="956622"/>
          <a:ext cx="1733845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733845" y="27246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600" kern="1200"/>
        </a:p>
      </dsp:txBody>
      <dsp:txXfrm>
        <a:off x="4304422" y="940522"/>
        <a:ext cx="86692" cy="86692"/>
      </dsp:txXfrm>
    </dsp:sp>
    <dsp:sp modelId="{32B6C2BB-A17C-4BBC-A9A1-A01BE8077085}">
      <dsp:nvSpPr>
        <dsp:cNvPr id="0" name=""/>
        <dsp:cNvSpPr/>
      </dsp:nvSpPr>
      <dsp:spPr>
        <a:xfrm>
          <a:off x="4980550" y="1258"/>
          <a:ext cx="1560151" cy="7800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DPH</a:t>
          </a:r>
        </a:p>
      </dsp:txBody>
      <dsp:txXfrm>
        <a:off x="5003398" y="24106"/>
        <a:ext cx="1514455" cy="734379"/>
      </dsp:txXfrm>
    </dsp:sp>
    <dsp:sp modelId="{9A7E04CE-FD09-4FA6-86BE-0762A3FC5132}">
      <dsp:nvSpPr>
        <dsp:cNvPr id="0" name=""/>
        <dsp:cNvSpPr/>
      </dsp:nvSpPr>
      <dsp:spPr>
        <a:xfrm rot="20830632">
          <a:off x="3698802" y="1405166"/>
          <a:ext cx="1297932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297932" y="27246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4315320" y="1399963"/>
        <a:ext cx="64896" cy="64896"/>
      </dsp:txXfrm>
    </dsp:sp>
    <dsp:sp modelId="{AD6C3A5F-AFCA-4410-97D5-DDDC98E48802}">
      <dsp:nvSpPr>
        <dsp:cNvPr id="0" name=""/>
        <dsp:cNvSpPr/>
      </dsp:nvSpPr>
      <dsp:spPr>
        <a:xfrm>
          <a:off x="4980550" y="898345"/>
          <a:ext cx="1560151" cy="7800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Spotřební</a:t>
          </a:r>
        </a:p>
      </dsp:txBody>
      <dsp:txXfrm>
        <a:off x="5003398" y="921193"/>
        <a:ext cx="1514455" cy="734379"/>
      </dsp:txXfrm>
    </dsp:sp>
    <dsp:sp modelId="{D717E84E-5FB6-446B-8DC4-466CAE77C520}">
      <dsp:nvSpPr>
        <dsp:cNvPr id="0" name=""/>
        <dsp:cNvSpPr/>
      </dsp:nvSpPr>
      <dsp:spPr>
        <a:xfrm rot="1541898">
          <a:off x="3645528" y="1853709"/>
          <a:ext cx="1404480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404480" y="27246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4312656" y="1845843"/>
        <a:ext cx="70224" cy="70224"/>
      </dsp:txXfrm>
    </dsp:sp>
    <dsp:sp modelId="{12BFBE5F-90D5-4C9B-AC47-E27944CE2C68}">
      <dsp:nvSpPr>
        <dsp:cNvPr id="0" name=""/>
        <dsp:cNvSpPr/>
      </dsp:nvSpPr>
      <dsp:spPr>
        <a:xfrm>
          <a:off x="4980550" y="1795432"/>
          <a:ext cx="1560151" cy="7800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Cla</a:t>
          </a:r>
        </a:p>
      </dsp:txBody>
      <dsp:txXfrm>
        <a:off x="5003398" y="1818280"/>
        <a:ext cx="1514455" cy="7343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585DBB-5E60-4EF1-BE23-3060FF3166B1}">
      <dsp:nvSpPr>
        <dsp:cNvPr id="0" name=""/>
        <dsp:cNvSpPr/>
      </dsp:nvSpPr>
      <dsp:spPr>
        <a:xfrm>
          <a:off x="307649" y="319477"/>
          <a:ext cx="4819826" cy="1522649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DA2A23-F848-442B-B5BF-058DFD3DBAC4}">
      <dsp:nvSpPr>
        <dsp:cNvPr id="0" name=""/>
        <dsp:cNvSpPr/>
      </dsp:nvSpPr>
      <dsp:spPr>
        <a:xfrm>
          <a:off x="357175" y="498953"/>
          <a:ext cx="2443550" cy="12998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>
              <a:solidFill>
                <a:schemeClr val="accent2">
                  <a:lumMod val="50000"/>
                </a:schemeClr>
              </a:solidFill>
            </a:rPr>
            <a:t>Nákup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>
              <a:solidFill>
                <a:schemeClr val="accent2">
                  <a:lumMod val="50000"/>
                </a:schemeClr>
              </a:solidFill>
            </a:rPr>
            <a:t>343 / 321</a:t>
          </a:r>
        </a:p>
      </dsp:txBody>
      <dsp:txXfrm>
        <a:off x="357175" y="498953"/>
        <a:ext cx="2443550" cy="1299807"/>
      </dsp:txXfrm>
    </dsp:sp>
    <dsp:sp modelId="{3FED8B69-C04C-4743-AD61-D7D5E9334F8F}">
      <dsp:nvSpPr>
        <dsp:cNvPr id="0" name=""/>
        <dsp:cNvSpPr/>
      </dsp:nvSpPr>
      <dsp:spPr>
        <a:xfrm>
          <a:off x="2671832" y="497553"/>
          <a:ext cx="2467425" cy="1302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55" tIns="59055" rIns="59055" bIns="59055" numCol="1" spcCol="1270" anchor="t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>
              <a:solidFill>
                <a:schemeClr val="accent2">
                  <a:lumMod val="50000"/>
                </a:schemeClr>
              </a:solidFill>
            </a:rPr>
            <a:t>Prodej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>
              <a:solidFill>
                <a:schemeClr val="accent2">
                  <a:lumMod val="50000"/>
                </a:schemeClr>
              </a:solidFill>
            </a:rPr>
            <a:t>311/ 343</a:t>
          </a:r>
        </a:p>
      </dsp:txBody>
      <dsp:txXfrm>
        <a:off x="2671832" y="497553"/>
        <a:ext cx="2467425" cy="1302608"/>
      </dsp:txXfrm>
    </dsp:sp>
    <dsp:sp modelId="{FD1B51B7-D9E2-4F60-8827-3A1F929C21EA}">
      <dsp:nvSpPr>
        <dsp:cNvPr id="0" name=""/>
        <dsp:cNvSpPr/>
      </dsp:nvSpPr>
      <dsp:spPr>
        <a:xfrm>
          <a:off x="939600" y="14762"/>
          <a:ext cx="575721" cy="575721"/>
        </a:xfrm>
        <a:prstGeom prst="plus">
          <a:avLst>
            <a:gd name="adj" fmla="val 328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5251A0-FA2E-4AB1-AF1E-15319FABE7CE}">
      <dsp:nvSpPr>
        <dsp:cNvPr id="0" name=""/>
        <dsp:cNvSpPr/>
      </dsp:nvSpPr>
      <dsp:spPr>
        <a:xfrm>
          <a:off x="3784340" y="221805"/>
          <a:ext cx="541855" cy="1856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941E91-C373-460B-9A5F-2706787D0BAB}">
      <dsp:nvSpPr>
        <dsp:cNvPr id="0" name=""/>
        <dsp:cNvSpPr/>
      </dsp:nvSpPr>
      <dsp:spPr>
        <a:xfrm>
          <a:off x="2717563" y="500339"/>
          <a:ext cx="338" cy="1244116"/>
        </a:xfrm>
        <a:prstGeom prst="line">
          <a:avLst/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884C10-EB95-451B-9A8C-D40E9360E658}">
      <dsp:nvSpPr>
        <dsp:cNvPr id="0" name=""/>
        <dsp:cNvSpPr/>
      </dsp:nvSpPr>
      <dsp:spPr>
        <a:xfrm>
          <a:off x="1320527" y="1514233"/>
          <a:ext cx="1503602" cy="7518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Přímé</a:t>
          </a:r>
        </a:p>
      </dsp:txBody>
      <dsp:txXfrm>
        <a:off x="1342546" y="1536252"/>
        <a:ext cx="1459564" cy="707763"/>
      </dsp:txXfrm>
    </dsp:sp>
    <dsp:sp modelId="{BE82ED0F-86DD-4D5C-BF1C-F51FD3A0C023}">
      <dsp:nvSpPr>
        <dsp:cNvPr id="0" name=""/>
        <dsp:cNvSpPr/>
      </dsp:nvSpPr>
      <dsp:spPr>
        <a:xfrm rot="17945813">
          <a:off x="2506450" y="1333715"/>
          <a:ext cx="1236799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236799" y="1606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093929" y="1318857"/>
        <a:ext cx="61839" cy="61839"/>
      </dsp:txXfrm>
    </dsp:sp>
    <dsp:sp modelId="{987F4444-4093-4CBA-B921-10F65067A7D6}">
      <dsp:nvSpPr>
        <dsp:cNvPr id="0" name=""/>
        <dsp:cNvSpPr/>
      </dsp:nvSpPr>
      <dsp:spPr>
        <a:xfrm>
          <a:off x="3425570" y="433519"/>
          <a:ext cx="1503602" cy="7518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Z příjmu</a:t>
          </a:r>
        </a:p>
      </dsp:txBody>
      <dsp:txXfrm>
        <a:off x="3447589" y="455538"/>
        <a:ext cx="1459564" cy="707763"/>
      </dsp:txXfrm>
    </dsp:sp>
    <dsp:sp modelId="{99789031-D2A2-480D-B441-1D6D1479712A}">
      <dsp:nvSpPr>
        <dsp:cNvPr id="0" name=""/>
        <dsp:cNvSpPr/>
      </dsp:nvSpPr>
      <dsp:spPr>
        <a:xfrm rot="20277780">
          <a:off x="4889063" y="587372"/>
          <a:ext cx="1097990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097990" y="1606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5410609" y="575984"/>
        <a:ext cx="54899" cy="54899"/>
      </dsp:txXfrm>
    </dsp:sp>
    <dsp:sp modelId="{D1841BBB-41A2-4EB3-9BCE-E65C8D13FBDD}">
      <dsp:nvSpPr>
        <dsp:cNvPr id="0" name=""/>
        <dsp:cNvSpPr/>
      </dsp:nvSpPr>
      <dsp:spPr>
        <a:xfrm>
          <a:off x="5946945" y="21547"/>
          <a:ext cx="1503602" cy="7518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Právnických osob</a:t>
          </a:r>
        </a:p>
      </dsp:txBody>
      <dsp:txXfrm>
        <a:off x="5968964" y="43566"/>
        <a:ext cx="1459564" cy="707763"/>
      </dsp:txXfrm>
    </dsp:sp>
    <dsp:sp modelId="{2A2F0263-49DE-44EB-8E5B-C59803EF0C44}">
      <dsp:nvSpPr>
        <dsp:cNvPr id="0" name=""/>
        <dsp:cNvSpPr/>
      </dsp:nvSpPr>
      <dsp:spPr>
        <a:xfrm rot="1344586">
          <a:off x="4886355" y="1009501"/>
          <a:ext cx="1133929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133929" y="1606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5424972" y="997214"/>
        <a:ext cx="56696" cy="56696"/>
      </dsp:txXfrm>
    </dsp:sp>
    <dsp:sp modelId="{031B6A33-967E-4775-BD06-44686D140261}">
      <dsp:nvSpPr>
        <dsp:cNvPr id="0" name=""/>
        <dsp:cNvSpPr/>
      </dsp:nvSpPr>
      <dsp:spPr>
        <a:xfrm>
          <a:off x="5977468" y="865805"/>
          <a:ext cx="1503602" cy="7518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Fyzických osob</a:t>
          </a:r>
        </a:p>
      </dsp:txBody>
      <dsp:txXfrm>
        <a:off x="5999487" y="887824"/>
        <a:ext cx="1459564" cy="707763"/>
      </dsp:txXfrm>
    </dsp:sp>
    <dsp:sp modelId="{80EDA8AB-B816-4538-9E99-4B3F17FEEE4B}">
      <dsp:nvSpPr>
        <dsp:cNvPr id="0" name=""/>
        <dsp:cNvSpPr/>
      </dsp:nvSpPr>
      <dsp:spPr>
        <a:xfrm rot="3654187">
          <a:off x="2506450" y="2414429"/>
          <a:ext cx="1236799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236799" y="1606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093929" y="2399571"/>
        <a:ext cx="61839" cy="61839"/>
      </dsp:txXfrm>
    </dsp:sp>
    <dsp:sp modelId="{E01BC06B-DD09-40D4-A6E9-D83120E881FF}">
      <dsp:nvSpPr>
        <dsp:cNvPr id="0" name=""/>
        <dsp:cNvSpPr/>
      </dsp:nvSpPr>
      <dsp:spPr>
        <a:xfrm>
          <a:off x="3425570" y="2594947"/>
          <a:ext cx="1503602" cy="7518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Majetkové</a:t>
          </a:r>
        </a:p>
      </dsp:txBody>
      <dsp:txXfrm>
        <a:off x="3447589" y="2616966"/>
        <a:ext cx="1459564" cy="707763"/>
      </dsp:txXfrm>
    </dsp:sp>
    <dsp:sp modelId="{CD295FB5-B989-4782-85DF-8F2A5CE12419}">
      <dsp:nvSpPr>
        <dsp:cNvPr id="0" name=""/>
        <dsp:cNvSpPr/>
      </dsp:nvSpPr>
      <dsp:spPr>
        <a:xfrm rot="19498653">
          <a:off x="4813278" y="2587467"/>
          <a:ext cx="1280084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280084" y="1606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5421318" y="2571527"/>
        <a:ext cx="64004" cy="64004"/>
      </dsp:txXfrm>
    </dsp:sp>
    <dsp:sp modelId="{0DDD70BC-E9A2-4448-9C6F-F4BED3B5680C}">
      <dsp:nvSpPr>
        <dsp:cNvPr id="0" name=""/>
        <dsp:cNvSpPr/>
      </dsp:nvSpPr>
      <dsp:spPr>
        <a:xfrm>
          <a:off x="5977468" y="1860310"/>
          <a:ext cx="2553582" cy="7518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Z nemovitosti a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z převodu nemovitosti</a:t>
          </a:r>
        </a:p>
      </dsp:txBody>
      <dsp:txXfrm>
        <a:off x="5999487" y="1882329"/>
        <a:ext cx="2509544" cy="707763"/>
      </dsp:txXfrm>
    </dsp:sp>
    <dsp:sp modelId="{069F6A64-C5C0-44EA-8195-E250D8375EF8}">
      <dsp:nvSpPr>
        <dsp:cNvPr id="0" name=""/>
        <dsp:cNvSpPr/>
      </dsp:nvSpPr>
      <dsp:spPr>
        <a:xfrm rot="212652">
          <a:off x="4928158" y="2987564"/>
          <a:ext cx="1060473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060473" y="1606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5431883" y="2977114"/>
        <a:ext cx="53023" cy="53023"/>
      </dsp:txXfrm>
    </dsp:sp>
    <dsp:sp modelId="{B90C0EAE-7700-42FF-BFC5-AFA7917C177E}">
      <dsp:nvSpPr>
        <dsp:cNvPr id="0" name=""/>
        <dsp:cNvSpPr/>
      </dsp:nvSpPr>
      <dsp:spPr>
        <a:xfrm>
          <a:off x="5987617" y="2660504"/>
          <a:ext cx="1503602" cy="7518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Silniční</a:t>
          </a:r>
        </a:p>
      </dsp:txBody>
      <dsp:txXfrm>
        <a:off x="6009636" y="2682523"/>
        <a:ext cx="1459564" cy="707763"/>
      </dsp:txXfrm>
    </dsp:sp>
    <dsp:sp modelId="{69220C1F-A1F9-473D-AD04-53497D072923}">
      <dsp:nvSpPr>
        <dsp:cNvPr id="0" name=""/>
        <dsp:cNvSpPr/>
      </dsp:nvSpPr>
      <dsp:spPr>
        <a:xfrm rot="2357008">
          <a:off x="4774667" y="3387688"/>
          <a:ext cx="1367440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367440" y="1606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5424201" y="3369564"/>
        <a:ext cx="68372" cy="68372"/>
      </dsp:txXfrm>
    </dsp:sp>
    <dsp:sp modelId="{09AAC13D-33FE-4AD7-A36A-513A5F232FD1}">
      <dsp:nvSpPr>
        <dsp:cNvPr id="0" name=""/>
        <dsp:cNvSpPr/>
      </dsp:nvSpPr>
      <dsp:spPr>
        <a:xfrm>
          <a:off x="5987602" y="3460752"/>
          <a:ext cx="1503602" cy="7518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Dědická a darovací</a:t>
          </a:r>
        </a:p>
      </dsp:txBody>
      <dsp:txXfrm>
        <a:off x="6009621" y="3482771"/>
        <a:ext cx="1459564" cy="7077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557" cy="4977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582" y="0"/>
            <a:ext cx="2945557" cy="4977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4AC39-44E6-425E-AF49-CF7D189F346F}" type="datetimeFigureOut">
              <a:rPr lang="cs-CZ" smtClean="0"/>
              <a:t>14.02.2018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460"/>
            <a:ext cx="2945557" cy="4977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582" y="9430460"/>
            <a:ext cx="2945557" cy="4977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0F472-929B-459B-8D82-2FABCC5B32A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2264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7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7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F2775BC-6312-42C7-B7C5-EA6783C2D9CA}" type="datetimeFigureOut">
              <a:rPr lang="cs-CZ" smtClean="0"/>
              <a:t>14.02.2018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813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813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7F715A1-4ADC-44E0-9587-804FF39D6B2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984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67F715A1-4ADC-44E0-9587-804FF39D6B22}" type="slidenum">
              <a:rPr lang="en-US" sz="1200" b="0" i="0">
                <a:latin typeface="Calibri"/>
                <a:ea typeface="+mn-ea"/>
                <a:cs typeface="+mn-cs"/>
              </a:rPr>
              <a:t>5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9534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cs-CZ" smtClean="0"/>
              <a:t>14.02.2018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0892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noramatický 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iál 1Zástupný symbol pro obrázek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cs-CZ" smtClean="0"/>
              <a:t>14.02.2018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1391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titul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cs-CZ" smtClean="0"/>
              <a:t>14.02.2018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8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640915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bídka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cs-CZ" smtClean="0"/>
              <a:t>14.02.2018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0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996134" y="973098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defTabSz="914400">
              <a:buNone/>
            </a:pPr>
            <a:r>
              <a:rPr lang="cs-CZ" sz="12200" b="0" i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9466158" y="26094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defTabSz="914400">
              <a:buNone/>
            </a:pPr>
            <a:r>
              <a:rPr lang="cs-CZ" sz="12200" b="0" i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7621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cs-CZ" smtClean="0"/>
              <a:t>14.02.2018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9460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3163026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cs-CZ" smtClean="0"/>
              <a:t>14.02.2018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8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74801" y="4953000"/>
            <a:ext cx="7999315" cy="1074057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0" i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9453097" y="331651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defTabSz="914400">
              <a:buNone/>
            </a:pPr>
            <a:r>
              <a:rPr lang="cs-CZ" sz="12200" b="0" i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987593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algn="l" defTabSz="914400">
              <a:buNone/>
            </a:pPr>
            <a:r>
              <a:rPr lang="cs-CZ" sz="12200" b="0" i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664584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4952" y="1127834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cs-CZ" smtClean="0"/>
              <a:t>14.02.2018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0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3"/>
          <p:cNvSpPr>
            <a:spLocks noGrp="1"/>
          </p:cNvSpPr>
          <p:nvPr>
            <p:ph type="body" sz="half" idx="13"/>
          </p:nvPr>
        </p:nvSpPr>
        <p:spPr>
          <a:xfrm>
            <a:off x="1154953" y="3363516"/>
            <a:ext cx="8825659" cy="1131093"/>
          </a:xfr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buNone/>
              <a:defRPr lang="en-US" sz="3600" b="0" i="0" kern="1200" cap="none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792226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17" name="Přímá spojnice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Zástupný symbol pro text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text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cs-CZ" smtClean="0"/>
              <a:t>14.02.2018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4947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oupec obrázk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text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Zástupný symbol pro text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4" name="Zástupný symbol pro text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9" name="Piál 1Zástupný symbol pro obrázek 2"/>
          <p:cNvSpPr>
            <a:spLocks noGrp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30" name="Piál 1Zástupný symbol pro obrázek 2"/>
          <p:cNvSpPr>
            <a:spLocks noGrp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31" name="Piál 1Zástupný symbol pro obrázek 2"/>
          <p:cNvSpPr>
            <a:spLocks noGrp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cxnSp>
        <p:nvCxnSpPr>
          <p:cNvPr id="17" name="Přímá spojnice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cs-CZ" smtClean="0"/>
              <a:t>14.02.2018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35526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anchor="b" anchorCtr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cs-CZ" smtClean="0"/>
              <a:t>14.02.2018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09830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164151" y="1447799"/>
            <a:ext cx="1409965" cy="4413251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54954" y="1447799"/>
            <a:ext cx="6776630" cy="4413251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cs-CZ" smtClean="0"/>
              <a:t>14.02.2018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00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cs-CZ" smtClean="0"/>
              <a:t>14.02.2018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2446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cs-CZ" smtClean="0"/>
              <a:t>14.02.2018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2998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cs-CZ" smtClean="0"/>
              <a:t>14.02.2018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2208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cs-CZ" smtClean="0"/>
              <a:t>14.02.2018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2202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cs-CZ" smtClean="0"/>
              <a:t>14.02.2018</a:t>
            </a:fld>
            <a:endParaRPr lang="cs-CZ" dirty="0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9123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cs-CZ" smtClean="0"/>
              <a:t>14.02.2018</a:t>
            </a:fld>
            <a:endParaRPr lang="cs-CZ" dirty="0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153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cs-CZ" smtClean="0"/>
              <a:t>14.02.2018</a:t>
            </a:fld>
            <a:endParaRPr lang="cs-CZ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7989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cs-CZ" smtClean="0"/>
              <a:t>14.02.2018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9085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ál 12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1000"/>
                </a:schemeClr>
              </a:gs>
              <a:gs pos="75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5" name="Ovál 14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8000"/>
                </a:schemeClr>
              </a:gs>
              <a:gs pos="71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6" name="Ová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7" name="Ovál 16"/>
          <p:cNvSpPr/>
          <p:nvPr/>
        </p:nvSpPr>
        <p:spPr>
          <a:xfrm>
            <a:off x="799941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4000"/>
                </a:schemeClr>
              </a:gs>
              <a:gs pos="73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8" name="Ovál 17"/>
          <p:cNvSpPr/>
          <p:nvPr/>
        </p:nvSpPr>
        <p:spPr>
          <a:xfrm>
            <a:off x="860901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0000"/>
                </a:schemeClr>
              </a:gs>
              <a:gs pos="66000">
                <a:schemeClr val="accent1">
                  <a:lumMod val="60000"/>
                  <a:lumOff val="40000"/>
                  <a:alpha val="0"/>
                </a:schemeClr>
              </a:gs>
              <a:gs pos="31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4" name="Obdélník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0FF0622-75E4-48B8-A617-5428CA5926CE}" type="datetimeFigureOut">
              <a:rPr lang="cs-CZ" smtClean="0"/>
              <a:t>14.02.2018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75541-8164-4CC7-9F2F-6F0C49BB858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34672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is.jamu.cz/auth/mail/mail_posli?to=19841@post.jamu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adisepo.mfcr.cz/adistc/adis/idpr_pub/dpr/uvod.face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odnikatel.cz/zakony/zakon-c-586-1992-sb-o-danich-z-prijmu/uplne/#p35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11457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cs-CZ" sz="6000" dirty="0">
                <a:solidFill>
                  <a:srgbClr val="EBEBEB"/>
                </a:solidFill>
                <a:latin typeface="Century Gothic"/>
              </a:rPr>
              <a:t>Ú</a:t>
            </a:r>
            <a:r>
              <a:rPr lang="cs-CZ" sz="6000" b="0" i="0" dirty="0">
                <a:solidFill>
                  <a:srgbClr val="EBEBEB"/>
                </a:solidFill>
                <a:latin typeface="Century Gothic"/>
                <a:ea typeface="+mj-ea"/>
                <a:cs typeface="+mj-cs"/>
              </a:rPr>
              <a:t>četnictví II </a:t>
            </a:r>
            <a:r>
              <a:rPr lang="cs-CZ" sz="6000" dirty="0">
                <a:solidFill>
                  <a:srgbClr val="EBEBEB"/>
                </a:solidFill>
                <a:latin typeface="Century Gothic"/>
              </a:rPr>
              <a:t>|LÉTO 2018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35165" y="4841548"/>
            <a:ext cx="8825658" cy="861420"/>
          </a:xfrm>
        </p:spPr>
        <p:txBody>
          <a:bodyPr/>
          <a:lstStyle/>
          <a:p>
            <a:r>
              <a:rPr lang="cs-CZ" b="0" i="0" dirty="0">
                <a:solidFill>
                  <a:srgbClr val="F5A408"/>
                </a:solidFill>
              </a:rPr>
              <a:t>Ing. Lukáš </a:t>
            </a:r>
            <a:r>
              <a:rPr lang="cs-CZ" b="0" i="0" dirty="0" err="1">
                <a:solidFill>
                  <a:srgbClr val="F5A408"/>
                </a:solidFill>
              </a:rPr>
              <a:t>schőn</a:t>
            </a:r>
            <a:r>
              <a:rPr lang="cs-CZ" b="0" i="0" dirty="0">
                <a:solidFill>
                  <a:srgbClr val="F5A408"/>
                </a:solidFill>
              </a:rPr>
              <a:t>, ACCA  </a:t>
            </a:r>
            <a:r>
              <a:rPr lang="cs-CZ" dirty="0">
                <a:solidFill>
                  <a:srgbClr val="F5A408"/>
                </a:solidFill>
              </a:rPr>
              <a:t>| </a:t>
            </a:r>
            <a:r>
              <a:rPr lang="cs-CZ" dirty="0">
                <a:solidFill>
                  <a:srgbClr val="F5A408"/>
                </a:solidFill>
                <a:hlinkClick r:id="rId2"/>
              </a:rPr>
              <a:t>19841@post.jamu.cz </a:t>
            </a:r>
            <a:r>
              <a:rPr lang="cs-CZ" dirty="0">
                <a:solidFill>
                  <a:srgbClr val="F5A408"/>
                </a:solidFill>
              </a:rPr>
              <a:t>|  777 209 466</a:t>
            </a:r>
            <a:endParaRPr lang="cs-CZ" b="0" i="0" dirty="0">
              <a:solidFill>
                <a:srgbClr val="F5A4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440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21158C-4D40-4D3C-A80B-B74859F52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31189"/>
          </a:xfrm>
        </p:spPr>
        <p:txBody>
          <a:bodyPr/>
          <a:lstStyle/>
          <a:p>
            <a:r>
              <a:rPr lang="cs-CZ" dirty="0"/>
              <a:t>Daň z přidané hodnoty II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E40F113-1380-4994-8702-10EBCAC732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14914" y="1790297"/>
            <a:ext cx="8787865" cy="4614985"/>
          </a:xfrm>
        </p:spPr>
        <p:txBody>
          <a:bodyPr>
            <a:noAutofit/>
          </a:bodyPr>
          <a:lstStyle/>
          <a:p>
            <a:r>
              <a:rPr lang="cs-CZ" dirty="0"/>
              <a:t>Při výpočtu DPH se vychází vždy z ceny celé dodávky (bez DPH), avšak na druhé straně má plátce nárok na odpočet DPH, kterou zaplatil na vstupu.</a:t>
            </a:r>
          </a:p>
          <a:p>
            <a:r>
              <a:rPr lang="cs-CZ" dirty="0"/>
              <a:t>DPH neovlivňuje ekonomický výsledek podnikání, představuje pouze závazek nebo pohledávku vůči finančnímu úřadu.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Neplátci nakupují vstupy (materiál, stroje, energie atd.) za ceny s daní, avšak výstupy nezdaňují a nemají nárok na odpočet daně. Daň se u nich stává součástí ocenění majetku.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27656B8-2E5D-4A9C-B0BD-6495BEB015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4375557"/>
              </p:ext>
            </p:extLst>
          </p:nvPr>
        </p:nvGraphicFramePr>
        <p:xfrm>
          <a:off x="3008119" y="3474838"/>
          <a:ext cx="5435126" cy="1856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bdélník 4">
            <a:extLst>
              <a:ext uri="{FF2B5EF4-FFF2-40B4-BE49-F238E27FC236}">
                <a16:creationId xmlns:a16="http://schemas.microsoft.com/office/drawing/2014/main" id="{D2F68618-D4BD-462B-A85B-55F9328EFC6F}"/>
              </a:ext>
            </a:extLst>
          </p:cNvPr>
          <p:cNvSpPr/>
          <p:nvPr/>
        </p:nvSpPr>
        <p:spPr>
          <a:xfrm>
            <a:off x="4620862" y="3182450"/>
            <a:ext cx="220963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32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34X - DPH</a:t>
            </a:r>
          </a:p>
        </p:txBody>
      </p:sp>
    </p:spTree>
    <p:extLst>
      <p:ext uri="{BB962C8B-B14F-4D97-AF65-F5344CB8AC3E}">
        <p14:creationId xmlns:p14="http://schemas.microsoft.com/office/powerpoint/2010/main" val="4184522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21158C-4D40-4D3C-A80B-B74859F52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31189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Spotřební daně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E40F113-1380-4994-8702-10EBCAC732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14914" y="1790297"/>
            <a:ext cx="8787865" cy="4678869"/>
          </a:xfrm>
        </p:spPr>
        <p:txBody>
          <a:bodyPr>
            <a:noAutofit/>
          </a:bodyPr>
          <a:lstStyle/>
          <a:p>
            <a:r>
              <a:rPr lang="cs-CZ" dirty="0"/>
              <a:t>Rovněž spotřební daně jsou harmonizovány s příslušnými směrnicemi.</a:t>
            </a:r>
          </a:p>
          <a:p>
            <a:r>
              <a:rPr lang="cs-CZ" dirty="0"/>
              <a:t>Těmito daněmi zatěžuje stát záměrně spotřebu určité skupiny zboží a tím získává do státní pokladny nezanedbatelnou část příjmů. </a:t>
            </a:r>
          </a:p>
          <a:p>
            <a:r>
              <a:rPr lang="cs-CZ" dirty="0"/>
              <a:t>Spotřební daně jsou přirážkou k ceně, vypočtenou podle sazby stanovené zákonem (Spotřební daň se započítává do základu pro výpočet DPH).</a:t>
            </a:r>
          </a:p>
          <a:p>
            <a:r>
              <a:rPr lang="cs-CZ" dirty="0"/>
              <a:t>Plátcem daně jsou výrobci, dovozci nebo vývozci vybraných výrobků, poplatníkem je opět konečný spotřebitel.</a:t>
            </a:r>
          </a:p>
          <a:p>
            <a:r>
              <a:rPr lang="cs-CZ" dirty="0"/>
              <a:t>Spotřebním daním podléhají minerální oleje, líh, pivo, víno a tabákové výrobky. </a:t>
            </a:r>
          </a:p>
          <a:p>
            <a:r>
              <a:rPr lang="cs-CZ" dirty="0"/>
              <a:t>Daně jsou stanoveny pevnými sazbami (s výjimkou cigaret, kde jsou tvořeny kombinací pevné sazby a procentuální částky z konečné maloobchodní ceny). </a:t>
            </a:r>
          </a:p>
        </p:txBody>
      </p:sp>
    </p:spTree>
    <p:extLst>
      <p:ext uri="{BB962C8B-B14F-4D97-AF65-F5344CB8AC3E}">
        <p14:creationId xmlns:p14="http://schemas.microsoft.com/office/powerpoint/2010/main" val="4258344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21158C-4D40-4D3C-A80B-B74859F52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31189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Přímé daně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E40F113-1380-4994-8702-10EBCAC732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14914" y="1790298"/>
            <a:ext cx="9079322" cy="4123392"/>
          </a:xfrm>
        </p:spPr>
        <p:txBody>
          <a:bodyPr>
            <a:noAutofit/>
          </a:bodyPr>
          <a:lstStyle/>
          <a:p>
            <a:r>
              <a:rPr lang="cs-CZ" dirty="0"/>
              <a:t>Přímé daně platí podnik (jako poplatník) ze svého majetku (odčerpávají část výsledku hospodaření podniku).</a:t>
            </a:r>
          </a:p>
        </p:txBody>
      </p:sp>
      <p:graphicFrame>
        <p:nvGraphicFramePr>
          <p:cNvPr id="5" name="Zástupný symbol pro obsah 6">
            <a:extLst>
              <a:ext uri="{FF2B5EF4-FFF2-40B4-BE49-F238E27FC236}">
                <a16:creationId xmlns:a16="http://schemas.microsoft.com/office/drawing/2014/main" id="{F4E10D25-6BDC-4E41-B7AF-B27AA1D846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4516427"/>
              </p:ext>
            </p:extLst>
          </p:nvPr>
        </p:nvGraphicFramePr>
        <p:xfrm>
          <a:off x="1393638" y="2307527"/>
          <a:ext cx="9404723" cy="4212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7250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19FCA3-C4A5-4937-81A9-59841312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48792"/>
          </a:xfrm>
        </p:spPr>
        <p:txBody>
          <a:bodyPr/>
          <a:lstStyle/>
          <a:p>
            <a:r>
              <a:rPr lang="cs-CZ" dirty="0"/>
              <a:t>Daň z příjmu fyzických osob 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FFB1F18-BB87-45E8-9512-98D359AEC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657884"/>
            <a:ext cx="9099386" cy="4590515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Aktuálně platí jednotná sazba pro DPFO, která je stanovena ve výši 15 % (včetně sazby pro výpočet měsíčních záloh u zaměstnanců).</a:t>
            </a:r>
          </a:p>
          <a:p>
            <a:r>
              <a:rPr lang="cs-CZ" dirty="0"/>
              <a:t>Jednotná je také sazeb pro daň vybíranou srážkou podle zvláštní sazby daně z příjmů fyzických osob plynoucích ze zdrojů na území České republiky ve výši 15 %.</a:t>
            </a:r>
          </a:p>
          <a:p>
            <a:r>
              <a:rPr lang="cs-CZ" dirty="0"/>
              <a:t>DPP, DPČ</a:t>
            </a:r>
          </a:p>
          <a:p>
            <a:pPr lvl="1"/>
            <a:r>
              <a:rPr lang="cs-CZ" dirty="0"/>
              <a:t>Z měsíční odměny z dohody o pracovní činnosti (DPČ) se v roce 2017 odváděla zálohová daň z příjmu. V roce 2018 se však bude z měsíční odměny z DPČ do částky 2 500 Kč odvádět daň srážková, bude tedy platit stejný režim jako u dohody o provedení práce s měsíční odměnou 10 000 Kč a méně.</a:t>
            </a:r>
          </a:p>
          <a:p>
            <a:pPr lvl="1"/>
            <a:r>
              <a:rPr lang="cs-CZ" dirty="0"/>
              <a:t>Při práci na DPČ je možné při výpočtu čisté měsíční odměny uplatňovat daňové slevy, kupříkladu daňovou slevu na poplatníka ve výši 2 070 Kč měsíčně, na níž mají nárok všichni daňoví poplatníci. </a:t>
            </a:r>
          </a:p>
          <a:p>
            <a:pPr lvl="1"/>
            <a:r>
              <a:rPr lang="cs-CZ" dirty="0"/>
              <a:t>Zaměstnanci ovšem mohou daňové slevy uplatnit v daném měsíci pouze u jednoho zaměstnavatele, přičemž podmínkou je podepsání prohlášení k dani.</a:t>
            </a:r>
          </a:p>
          <a:p>
            <a:r>
              <a:rPr lang="cs-CZ" dirty="0"/>
              <a:t>EPO - </a:t>
            </a:r>
            <a:r>
              <a:rPr lang="cs-CZ" dirty="0">
                <a:hlinkClick r:id="rId2"/>
              </a:rPr>
              <a:t>https://adisepo.mfcr.cz/adistc/adis/idpr_pub/dpr/uvod.faces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6167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19FCA3-C4A5-4937-81A9-59841312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48792"/>
          </a:xfrm>
        </p:spPr>
        <p:txBody>
          <a:bodyPr/>
          <a:lstStyle/>
          <a:p>
            <a:r>
              <a:rPr lang="cs-CZ" dirty="0"/>
              <a:t>Daň z příjmu fyzických osob II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FFB1F18-BB87-45E8-9512-98D359AEC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663" y="1683521"/>
            <a:ext cx="10570244" cy="4590515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V daňovém přiznání nebo ročním zúčtování za rok 2017 i 2018 </a:t>
            </a:r>
            <a:br>
              <a:rPr lang="cs-CZ" dirty="0"/>
            </a:br>
            <a:r>
              <a:rPr lang="cs-CZ" dirty="0"/>
              <a:t>lze dle </a:t>
            </a:r>
            <a:r>
              <a:rPr lang="cs-CZ" dirty="0">
                <a:hlinkClick r:id="rId2"/>
              </a:rPr>
              <a:t>§ 35ba a § 35c zákona o daních z příjmů</a:t>
            </a:r>
            <a:r>
              <a:rPr lang="cs-CZ" dirty="0"/>
              <a:t> uplatnit tyto slevy a zvýhodnění:</a:t>
            </a:r>
          </a:p>
          <a:p>
            <a:pPr lvl="1"/>
            <a:r>
              <a:rPr lang="cs-CZ" dirty="0"/>
              <a:t>Základní sleva na poplatníka - 24 840 Kč</a:t>
            </a:r>
          </a:p>
          <a:p>
            <a:pPr lvl="1"/>
            <a:r>
              <a:rPr lang="cs-CZ" dirty="0"/>
              <a:t>Sleva na manželku (manžela) žijící s poplatníkem v domácnosti (roční sleva) - 24 840 Kč K uplatnění slevy nesmí příjmy protějšku poplatníka přesáhnout hranici 68 000 korun za rok</a:t>
            </a:r>
          </a:p>
          <a:p>
            <a:pPr lvl="1"/>
            <a:r>
              <a:rPr lang="cs-CZ" dirty="0"/>
              <a:t>Sleva z titulu pobírání invalidního důchodu - Základní sleva na invaliditu činí 2 520 Kč, rozšířená sleva na invaliditu (invalidní důchod třetího stupně) činí 5 040 Kč.</a:t>
            </a:r>
          </a:p>
          <a:p>
            <a:pPr lvl="1"/>
            <a:r>
              <a:rPr lang="cs-CZ" dirty="0"/>
              <a:t>Sleva držitele průkazu ZTP/P - 1/12 částky 16 140 Kč za každý měsíc, na jehož počátku byly splněny podmínky.</a:t>
            </a:r>
          </a:p>
          <a:p>
            <a:pPr lvl="1"/>
            <a:r>
              <a:rPr lang="cs-CZ" dirty="0"/>
              <a:t>Sleva pro studenta - 4 020 Kč do dovršení věku 26 let, případně do 28 let věku u prezenční formy doktorského studia na VŠ. Nárok na slevu má student za každý kalendářní měsíc, na jehož počátku jeho studium trvalo.</a:t>
            </a:r>
          </a:p>
          <a:p>
            <a:pPr lvl="1"/>
            <a:r>
              <a:rPr lang="cs-CZ" dirty="0"/>
              <a:t>Sleva za umístění dítěte (roční sleva) - výše výdajů prokazatelně vynaložených poplatníkem za umístění vyživovaného dítěte poplatníka v předškolním zařízení. </a:t>
            </a:r>
          </a:p>
          <a:p>
            <a:pPr lvl="1"/>
            <a:r>
              <a:rPr lang="cs-CZ" dirty="0"/>
              <a:t>Daňové zvýhodnění na vyživované dítě - pro rok 2017 13 404 Kč ročně (Od roku 2018 -15 204 Kč, u druhého vyživovaného dítěte ve společně hospodařící domácnosti 19 404 Kč ročně a u třetího a dalšího 24 204 Kč ročně.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6752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FFB1F18-BB87-45E8-9512-98D359AEC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657884"/>
            <a:ext cx="9099386" cy="459051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69A793B-8A68-4D57-A00E-EF9299781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52" y="0"/>
            <a:ext cx="4594259" cy="68580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AC7A4B5-2689-4C29-AC25-F8669329CB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6613" y="0"/>
            <a:ext cx="46145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322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FFB1F18-BB87-45E8-9512-98D359AEC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657884"/>
            <a:ext cx="9099386" cy="459051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7A151A1-2D27-40F9-9871-6E3235E15E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34" y="0"/>
            <a:ext cx="4861096" cy="68580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86F5C1B-8EB8-4B97-AB35-AA46EFDBDC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378" y="0"/>
            <a:ext cx="4848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228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19FCA3-C4A5-4937-81A9-59841312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48792"/>
          </a:xfrm>
        </p:spPr>
        <p:txBody>
          <a:bodyPr/>
          <a:lstStyle/>
          <a:p>
            <a:r>
              <a:rPr lang="cs-CZ" dirty="0"/>
              <a:t>Daň z příjmu právnických osob 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FFB1F18-BB87-45E8-9512-98D359AEC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2" y="1657884"/>
            <a:ext cx="9287394" cy="4590515"/>
          </a:xfrm>
        </p:spPr>
        <p:txBody>
          <a:bodyPr>
            <a:normAutofit fontScale="92500"/>
          </a:bodyPr>
          <a:lstStyle/>
          <a:p>
            <a:r>
              <a:rPr lang="cs-CZ" dirty="0"/>
              <a:t>Daňová sazba je počínaje rokem 2010 stanovena ve výši 19 %.</a:t>
            </a:r>
          </a:p>
          <a:p>
            <a:r>
              <a:rPr lang="cs-CZ" dirty="0"/>
              <a:t>Investiční fondy, investiční společnosti, podílové fondy a instituce penzijního pojištění podléhají nižší sazbě daně, která od roku 2004 činí 5 %. </a:t>
            </a:r>
          </a:p>
          <a:p>
            <a:r>
              <a:rPr lang="cs-CZ" dirty="0"/>
              <a:t>Právnické osoby platí zálohy na daň a následující rok podávají daňové přiznání s vyúčtováním daně z příjmů. </a:t>
            </a:r>
          </a:p>
          <a:p>
            <a:r>
              <a:rPr lang="cs-CZ" dirty="0"/>
              <a:t>Zdaňovacím obdobím je kalendářní rok, hospodářský rok nebo i jiné období vymezené v § 17 zákona o daních z příjmů.</a:t>
            </a:r>
          </a:p>
          <a:p>
            <a:r>
              <a:rPr lang="cs-CZ" dirty="0"/>
              <a:t>Každý poplatník daně z příjmů právnických osob si může vybrat mezi rovnoměrným a zrychleným odpisováním hmotného majetku.</a:t>
            </a:r>
          </a:p>
          <a:p>
            <a:r>
              <a:rPr lang="cs-CZ" dirty="0"/>
              <a:t>Jako položky odčitatelné od základu daně lze uplatňovat odečet daňové ztráty nejdéle v 5 zdaňovacích obdobích následujících bezprostředně po období, za které byla daňová ztráta vyměřena a odečet ve výši 100 % výdajů vynaložených realizaci projektů výzkumu a vývoje.</a:t>
            </a:r>
          </a:p>
        </p:txBody>
      </p:sp>
    </p:spTree>
    <p:extLst>
      <p:ext uri="{BB962C8B-B14F-4D97-AF65-F5344CB8AC3E}">
        <p14:creationId xmlns:p14="http://schemas.microsoft.com/office/powerpoint/2010/main" val="30768919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19FCA3-C4A5-4937-81A9-59841312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48792"/>
          </a:xfrm>
        </p:spPr>
        <p:txBody>
          <a:bodyPr/>
          <a:lstStyle/>
          <a:p>
            <a:r>
              <a:rPr lang="cs-CZ" dirty="0"/>
              <a:t>Daň z příjmu právnických osob II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FFB1F18-BB87-45E8-9512-98D359AEC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657884"/>
            <a:ext cx="9483946" cy="4590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Předmětem daně z příjmů podniku (jde o podniky, které jsou právnickými osobami, např. obchodní společnosti, státní podniky, družstva) je výsledek hospodaření (zjištěný v účetnictví z rozdílu výnosů a nákladů), tj. účetní zisk (ztráta) před zdaněním, který se musí upravit:</a:t>
            </a:r>
          </a:p>
          <a:p>
            <a:r>
              <a:rPr lang="cs-CZ" dirty="0"/>
              <a:t>o částky, které nelze podle zákona o daních z příjmů zahrnout do nákladů (např. </a:t>
            </a:r>
            <a:r>
              <a:rPr lang="pl-PL" dirty="0"/>
              <a:t>o částky mank, přesahujících náhrady za ně, náklady na reprezentaci podniku, daň </a:t>
            </a:r>
            <a:r>
              <a:rPr lang="cs-CZ" dirty="0"/>
              <a:t>dědickou a darovací)</a:t>
            </a:r>
          </a:p>
          <a:p>
            <a:r>
              <a:rPr lang="cs-CZ" dirty="0"/>
              <a:t>o částky, které jsou do nákladů zahrnuty v nesprávné výši (účetní odpisy)</a:t>
            </a:r>
          </a:p>
          <a:p>
            <a:r>
              <a:rPr lang="cs-CZ" dirty="0"/>
              <a:t>o veškeré částky neoprávněně zkracující příjmy</a:t>
            </a:r>
          </a:p>
          <a:p>
            <a:r>
              <a:rPr lang="cs-CZ" dirty="0"/>
              <a:t>o příjmy osvobozené od daně (např. příjmy z provozu malých elektráren)</a:t>
            </a:r>
          </a:p>
          <a:p>
            <a:pPr marL="0" indent="0">
              <a:buNone/>
            </a:pPr>
            <a:r>
              <a:rPr lang="cs-CZ" dirty="0"/>
              <a:t>Těmito úpravami se transformuje účetní zisk na daňový, který je základem pro výpočet daně z příjmů.</a:t>
            </a:r>
          </a:p>
        </p:txBody>
      </p:sp>
    </p:spTree>
    <p:extLst>
      <p:ext uri="{BB962C8B-B14F-4D97-AF65-F5344CB8AC3E}">
        <p14:creationId xmlns:p14="http://schemas.microsoft.com/office/powerpoint/2010/main" val="41881313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FFB1F18-BB87-45E8-9512-98D359AEC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657884"/>
            <a:ext cx="9099386" cy="459051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3409281-F51D-40AC-9195-EED8740359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294" y="0"/>
            <a:ext cx="50713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39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cs-CZ" b="1" dirty="0"/>
              <a:t>D60529I Účetnictví</a:t>
            </a:r>
            <a:br>
              <a:rPr lang="cs-CZ" b="1" dirty="0"/>
            </a:br>
            <a:endParaRPr lang="cs-CZ" sz="4200" b="0" i="0" dirty="0">
              <a:solidFill>
                <a:srgbClr val="EBEBEB"/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59179" y="1788696"/>
            <a:ext cx="5791655" cy="4467642"/>
          </a:xfrm>
        </p:spPr>
        <p:txBody>
          <a:bodyPr>
            <a:normAutofit/>
          </a:bodyPr>
          <a:lstStyle/>
          <a:p>
            <a:pPr marL="347472" indent="-347472" algn="l" defTabSz="457200">
              <a:spcBef>
                <a:spcPts val="432"/>
              </a:spcBef>
              <a:spcAft>
                <a:spcPts val="600"/>
              </a:spcAft>
              <a:buClr>
                <a:srgbClr val="F5A408"/>
              </a:buClr>
              <a:buSzPct val="80000"/>
              <a:buFont typeface="Wingdings 3"/>
              <a:buChar char=""/>
            </a:pPr>
            <a:r>
              <a:rPr lang="cs-CZ" sz="1800" b="0" i="0" dirty="0">
                <a:solidFill>
                  <a:schemeClr val="tx1"/>
                </a:solidFill>
                <a:latin typeface="Century Gothic"/>
                <a:ea typeface="+mj-ea"/>
                <a:cs typeface="+mj-cs"/>
              </a:rPr>
              <a:t>HF JAMU </a:t>
            </a:r>
          </a:p>
          <a:p>
            <a:pPr marL="347472" indent="-347472" algn="l" defTabSz="457200">
              <a:spcBef>
                <a:spcPts val="432"/>
              </a:spcBef>
              <a:spcAft>
                <a:spcPts val="600"/>
              </a:spcAft>
              <a:buClr>
                <a:srgbClr val="F5A408"/>
              </a:buClr>
              <a:buSzPct val="80000"/>
              <a:buFont typeface="Wingdings 3"/>
              <a:buChar char=""/>
            </a:pPr>
            <a:r>
              <a:rPr lang="cs-CZ" sz="1800" b="0" i="0" dirty="0">
                <a:solidFill>
                  <a:schemeClr val="tx1"/>
                </a:solidFill>
                <a:latin typeface="Century Gothic"/>
                <a:ea typeface="+mj-ea"/>
                <a:cs typeface="+mj-cs"/>
              </a:rPr>
              <a:t>Přednášky: Po 16:50 – 18:20</a:t>
            </a:r>
          </a:p>
          <a:p>
            <a:pPr marL="347472" indent="-347472">
              <a:spcBef>
                <a:spcPts val="432"/>
              </a:spcBef>
              <a:buClr>
                <a:srgbClr val="F5A408"/>
              </a:buClr>
              <a:buFont typeface="Wingdings 3"/>
              <a:buChar char=""/>
            </a:pPr>
            <a:r>
              <a:rPr lang="cs-CZ" dirty="0"/>
              <a:t>Hudební manažerství (program HF, B-HUDUM)</a:t>
            </a:r>
          </a:p>
          <a:p>
            <a:pPr marL="347472" indent="-347472">
              <a:spcBef>
                <a:spcPts val="432"/>
              </a:spcBef>
              <a:buClr>
                <a:srgbClr val="F5A408"/>
              </a:buClr>
              <a:buFont typeface="Wingdings 3"/>
              <a:buChar char=""/>
            </a:pPr>
            <a:r>
              <a:rPr lang="cs-CZ" dirty="0"/>
              <a:t>Požadavky: </a:t>
            </a:r>
          </a:p>
          <a:p>
            <a:pPr marL="747522" lvl="1" indent="-347472">
              <a:spcBef>
                <a:spcPts val="432"/>
              </a:spcBef>
              <a:buClr>
                <a:srgbClr val="F5A408"/>
              </a:buClr>
              <a:buFont typeface="Wingdings 3"/>
              <a:buChar char=""/>
            </a:pPr>
            <a:r>
              <a:rPr lang="cs-CZ" dirty="0"/>
              <a:t>účast minimálně 70%; </a:t>
            </a:r>
          </a:p>
          <a:p>
            <a:pPr marL="747522" lvl="1" indent="-347472">
              <a:spcBef>
                <a:spcPts val="432"/>
              </a:spcBef>
              <a:buClr>
                <a:srgbClr val="F5A408"/>
              </a:buClr>
              <a:buFont typeface="Wingdings 3"/>
              <a:buChar char=""/>
            </a:pPr>
            <a:r>
              <a:rPr lang="cs-CZ" dirty="0"/>
              <a:t>účast na dílčích písemných testech.</a:t>
            </a:r>
            <a:endParaRPr lang="cs-CZ" sz="1800" dirty="0"/>
          </a:p>
          <a:p>
            <a:pPr marL="347472" indent="-347472" algn="l" defTabSz="457200">
              <a:spcBef>
                <a:spcPts val="432"/>
              </a:spcBef>
              <a:spcAft>
                <a:spcPts val="600"/>
              </a:spcAft>
              <a:buClr>
                <a:srgbClr val="F5A408"/>
              </a:buClr>
              <a:buSzPct val="80000"/>
              <a:buFont typeface="Wingdings 3"/>
              <a:buChar char=""/>
            </a:pPr>
            <a:r>
              <a:rPr lang="cs-CZ" sz="1800" b="0" i="0" dirty="0">
                <a:solidFill>
                  <a:schemeClr val="tx1"/>
                </a:solidFill>
                <a:latin typeface="Century Gothic"/>
                <a:ea typeface="+mj-ea"/>
                <a:cs typeface="+mj-cs"/>
              </a:rPr>
              <a:t>Hodnocení:</a:t>
            </a:r>
          </a:p>
          <a:p>
            <a:pPr marL="747522" lvl="1" indent="-347472">
              <a:spcBef>
                <a:spcPts val="432"/>
              </a:spcBef>
              <a:buClr>
                <a:srgbClr val="F5A408"/>
              </a:buClr>
              <a:buFont typeface="Wingdings 3"/>
              <a:buChar char=""/>
            </a:pPr>
            <a:r>
              <a:rPr lang="cs-CZ" dirty="0"/>
              <a:t>30% průběžný písemný test;</a:t>
            </a:r>
          </a:p>
          <a:p>
            <a:pPr marL="747522" lvl="1" indent="-347472">
              <a:spcBef>
                <a:spcPts val="432"/>
              </a:spcBef>
              <a:buClr>
                <a:srgbClr val="F5A408"/>
              </a:buClr>
              <a:buFont typeface="Wingdings 3"/>
              <a:buChar char=""/>
            </a:pPr>
            <a:r>
              <a:rPr lang="cs-CZ" dirty="0"/>
              <a:t>70% závěrečný písemný test + ústní zkouška.</a:t>
            </a:r>
          </a:p>
        </p:txBody>
      </p:sp>
    </p:spTree>
    <p:extLst>
      <p:ext uri="{BB962C8B-B14F-4D97-AF65-F5344CB8AC3E}">
        <p14:creationId xmlns:p14="http://schemas.microsoft.com/office/powerpoint/2010/main" val="115667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19FCA3-C4A5-4937-81A9-59841312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48792"/>
          </a:xfrm>
        </p:spPr>
        <p:txBody>
          <a:bodyPr/>
          <a:lstStyle/>
          <a:p>
            <a:r>
              <a:rPr lang="cs-CZ" dirty="0"/>
              <a:t>Majetkové daně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FFB1F18-BB87-45E8-9512-98D359AEC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2" y="1657884"/>
            <a:ext cx="9287394" cy="474739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u="sng" dirty="0"/>
              <a:t>Daň z nemovitosti</a:t>
            </a:r>
          </a:p>
          <a:p>
            <a:r>
              <a:rPr lang="cs-CZ" dirty="0"/>
              <a:t>Jsou zatíženy pozemky a stavby. </a:t>
            </a:r>
          </a:p>
          <a:p>
            <a:r>
              <a:rPr lang="cs-CZ" dirty="0"/>
              <a:t>V případě pozemků je základem daně buď výměra pozemku nebo cena pozemku. Sazba daně závisí na kvalitě pozemku, jeho umístění a na způsobu jeho využití. </a:t>
            </a:r>
          </a:p>
          <a:p>
            <a:r>
              <a:rPr lang="cs-CZ" dirty="0"/>
              <a:t>V případě staveb je základem daně jejich zastavěná plocha, sazba daně závisí na druhu a způsobu využití stavby. </a:t>
            </a:r>
          </a:p>
          <a:p>
            <a:r>
              <a:rPr lang="cs-CZ" dirty="0"/>
              <a:t>Zdaňovacím obdobím je kalendářní rok.</a:t>
            </a:r>
          </a:p>
          <a:p>
            <a:pPr marL="0" indent="0">
              <a:buNone/>
            </a:pPr>
            <a:r>
              <a:rPr lang="cs-CZ" u="sng" dirty="0"/>
              <a:t>Silniční daň</a:t>
            </a:r>
          </a:p>
          <a:p>
            <a:r>
              <a:rPr lang="cs-CZ" dirty="0"/>
              <a:t>jsou zatížena pouze vozidla, která jsou používána nebo určena k podnikání. Vozidla používaná výlučně pro osobní potřeby jsou od daně osvobozeny. </a:t>
            </a:r>
          </a:p>
          <a:p>
            <a:r>
              <a:rPr lang="cs-CZ" dirty="0"/>
              <a:t>Sazby daně jsou stanoveny jako pevně dané roční částky. </a:t>
            </a:r>
          </a:p>
          <a:p>
            <a:r>
              <a:rPr lang="cs-CZ" dirty="0"/>
              <a:t>Zákon stanoví také zvláštní poplatek za užívání dálnic, který jsou povinna platit všechna vozidla užívající dálnice bez ohledu na jejich účel </a:t>
            </a:r>
          </a:p>
          <a:p>
            <a:pPr marL="0" indent="0">
              <a:buNone/>
            </a:pPr>
            <a:r>
              <a:rPr lang="cs-CZ" u="sng" dirty="0"/>
              <a:t>Dědické a darovací daně</a:t>
            </a:r>
          </a:p>
          <a:p>
            <a:r>
              <a:rPr lang="cs-CZ" dirty="0"/>
              <a:t>Sazby se pohybují od 0,5 do 40 % a jejich výše je stanovena v závislosti na vztahu mezi zůstavitelem/dárcem a nabyvatelem (dědicem nebo obdarovaným). Dědictví mezi dětmi a rodiči dani nepodléhají.</a:t>
            </a:r>
          </a:p>
        </p:txBody>
      </p:sp>
    </p:spTree>
    <p:extLst>
      <p:ext uri="{BB962C8B-B14F-4D97-AF65-F5344CB8AC3E}">
        <p14:creationId xmlns:p14="http://schemas.microsoft.com/office/powerpoint/2010/main" val="26932588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89E8D6A0-ACDF-43F8-B2E3-FCF20E100B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D17732C0-5A6F-48C3-AD0A-7E3A820BACAE}"/>
              </a:ext>
            </a:extLst>
          </p:cNvPr>
          <p:cNvSpPr txBox="1"/>
          <p:nvPr/>
        </p:nvSpPr>
        <p:spPr>
          <a:xfrm>
            <a:off x="4314825" y="6057900"/>
            <a:ext cx="3562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Děkuji za pozornost!!!!!</a:t>
            </a:r>
          </a:p>
        </p:txBody>
      </p:sp>
    </p:spTree>
    <p:extLst>
      <p:ext uri="{BB962C8B-B14F-4D97-AF65-F5344CB8AC3E}">
        <p14:creationId xmlns:p14="http://schemas.microsoft.com/office/powerpoint/2010/main" val="343323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457200">
              <a:spcBef>
                <a:spcPts val="0"/>
              </a:spcBef>
              <a:buNone/>
            </a:pPr>
            <a:r>
              <a:rPr lang="cs-CZ" sz="4200" b="0" i="0" dirty="0">
                <a:solidFill>
                  <a:srgbClr val="EBEBEB"/>
                </a:solidFill>
                <a:latin typeface="Century Gothic"/>
                <a:ea typeface="+mj-ea"/>
                <a:cs typeface="+mj-cs"/>
              </a:rPr>
              <a:t>Povinné materiály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/>
          </p:nvPr>
        </p:nvGraphicFramePr>
        <p:xfrm>
          <a:off x="1103313" y="2052638"/>
          <a:ext cx="894715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4597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457200">
              <a:spcBef>
                <a:spcPts val="0"/>
              </a:spcBef>
              <a:buNone/>
            </a:pPr>
            <a:r>
              <a:rPr lang="cs-CZ" sz="4200" b="0" i="0" dirty="0">
                <a:solidFill>
                  <a:srgbClr val="EBEBEB"/>
                </a:solidFill>
                <a:latin typeface="Century Gothic"/>
                <a:ea typeface="+mj-ea"/>
                <a:cs typeface="+mj-cs"/>
              </a:rPr>
              <a:t>Kritéria hodnocení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7472" indent="-347472" algn="l" defTabSz="457200">
              <a:spcBef>
                <a:spcPts val="432"/>
              </a:spcBef>
              <a:spcAft>
                <a:spcPts val="600"/>
              </a:spcAft>
              <a:buClr>
                <a:srgbClr val="F5A408"/>
              </a:buClr>
              <a:buSzPct val="80000"/>
              <a:buFont typeface="Wingdings 3"/>
              <a:buChar char=""/>
            </a:pPr>
            <a:r>
              <a:rPr lang="cs-CZ" sz="1800" b="0" i="0" dirty="0">
                <a:solidFill>
                  <a:schemeClr val="tx1"/>
                </a:solidFill>
                <a:latin typeface="Century Gothic"/>
              </a:rPr>
              <a:t>Průběžný test</a:t>
            </a:r>
          </a:p>
          <a:p>
            <a:pPr marL="347472" indent="-347472">
              <a:spcBef>
                <a:spcPts val="432"/>
              </a:spcBef>
              <a:buClr>
                <a:srgbClr val="F5A408"/>
              </a:buClr>
              <a:buFont typeface="Wingdings 3"/>
              <a:buChar char=""/>
            </a:pPr>
            <a:r>
              <a:rPr lang="cs-CZ" dirty="0"/>
              <a:t>Závěrečný </a:t>
            </a:r>
            <a:r>
              <a:rPr lang="cs-CZ" sz="1800" b="0" i="0" dirty="0">
                <a:solidFill>
                  <a:schemeClr val="tx1"/>
                </a:solidFill>
                <a:latin typeface="Century Gothic"/>
              </a:rPr>
              <a:t>test</a:t>
            </a:r>
          </a:p>
          <a:p>
            <a:pPr marL="347472" indent="-347472" algn="l" defTabSz="457200">
              <a:spcBef>
                <a:spcPts val="432"/>
              </a:spcBef>
              <a:spcAft>
                <a:spcPts val="600"/>
              </a:spcAft>
              <a:buClr>
                <a:srgbClr val="F5A408"/>
              </a:buClr>
              <a:buSzPct val="80000"/>
              <a:buFont typeface="Wingdings 3"/>
              <a:buChar char=""/>
            </a:pPr>
            <a:r>
              <a:rPr lang="cs-CZ" sz="1800" b="0" i="0" dirty="0">
                <a:solidFill>
                  <a:schemeClr val="tx1"/>
                </a:solidFill>
                <a:latin typeface="Century Gothic"/>
              </a:rPr>
              <a:t>Ústní zkouška</a:t>
            </a:r>
          </a:p>
          <a:p>
            <a:pPr marL="347472" indent="-347472" algn="l" defTabSz="457200">
              <a:spcBef>
                <a:spcPts val="432"/>
              </a:spcBef>
              <a:spcAft>
                <a:spcPts val="600"/>
              </a:spcAft>
              <a:buClr>
                <a:srgbClr val="F5A408"/>
              </a:buClr>
              <a:buSzPct val="80000"/>
              <a:buFont typeface="Wingdings 3"/>
              <a:buChar char=""/>
            </a:pPr>
            <a:endParaRPr lang="cs-CZ" dirty="0">
              <a:latin typeface="Century Gothic"/>
            </a:endParaRPr>
          </a:p>
          <a:p>
            <a:pPr marL="347472" indent="-347472" algn="l" defTabSz="457200">
              <a:spcBef>
                <a:spcPts val="432"/>
              </a:spcBef>
              <a:spcAft>
                <a:spcPts val="600"/>
              </a:spcAft>
              <a:buClr>
                <a:srgbClr val="F5A408"/>
              </a:buClr>
              <a:buSzPct val="80000"/>
              <a:buFont typeface="Wingdings 3"/>
              <a:buChar char=""/>
            </a:pPr>
            <a:r>
              <a:rPr lang="cs-CZ" sz="1800" b="0" i="0" dirty="0">
                <a:solidFill>
                  <a:schemeClr val="tx1"/>
                </a:solidFill>
                <a:latin typeface="Century Gothic"/>
              </a:rPr>
              <a:t>A;    90% - 100%</a:t>
            </a:r>
          </a:p>
          <a:p>
            <a:pPr marL="347472" indent="-347472" algn="l" defTabSz="457200">
              <a:spcBef>
                <a:spcPts val="432"/>
              </a:spcBef>
              <a:spcAft>
                <a:spcPts val="600"/>
              </a:spcAft>
              <a:buClr>
                <a:srgbClr val="F5A408"/>
              </a:buClr>
              <a:buSzPct val="80000"/>
              <a:buFont typeface="Wingdings 3"/>
              <a:buChar char=""/>
            </a:pPr>
            <a:r>
              <a:rPr lang="cs-CZ" dirty="0">
                <a:latin typeface="Century Gothic"/>
              </a:rPr>
              <a:t>B;    80%  - 89%</a:t>
            </a:r>
          </a:p>
          <a:p>
            <a:pPr marL="347472" indent="-347472">
              <a:spcBef>
                <a:spcPts val="432"/>
              </a:spcBef>
              <a:buClr>
                <a:srgbClr val="F5A408"/>
              </a:buClr>
              <a:buFont typeface="Wingdings 3"/>
              <a:buChar char=""/>
            </a:pPr>
            <a:r>
              <a:rPr lang="cs-CZ" dirty="0">
                <a:latin typeface="Century Gothic"/>
              </a:rPr>
              <a:t>C;</a:t>
            </a:r>
            <a:r>
              <a:rPr lang="cs-CZ" dirty="0"/>
              <a:t>    70%  - 79%</a:t>
            </a:r>
          </a:p>
          <a:p>
            <a:pPr marL="347472" indent="-347472">
              <a:spcBef>
                <a:spcPts val="432"/>
              </a:spcBef>
              <a:buClr>
                <a:srgbClr val="F5A408"/>
              </a:buClr>
              <a:buFont typeface="Wingdings 3"/>
              <a:buChar char=""/>
            </a:pPr>
            <a:r>
              <a:rPr lang="cs-CZ" sz="1800" b="0" i="0" dirty="0">
                <a:solidFill>
                  <a:schemeClr val="tx1"/>
                </a:solidFill>
                <a:latin typeface="Century Gothic"/>
              </a:rPr>
              <a:t>D;</a:t>
            </a:r>
            <a:r>
              <a:rPr lang="cs-CZ" dirty="0"/>
              <a:t>    60%  - 69%</a:t>
            </a:r>
          </a:p>
          <a:p>
            <a:pPr marL="347472" indent="-347472">
              <a:spcBef>
                <a:spcPts val="432"/>
              </a:spcBef>
              <a:buClr>
                <a:srgbClr val="F5A408"/>
              </a:buClr>
              <a:buFont typeface="Wingdings 3"/>
              <a:buChar char=""/>
            </a:pPr>
            <a:r>
              <a:rPr lang="cs-CZ" sz="1800" b="0" i="0" dirty="0">
                <a:solidFill>
                  <a:schemeClr val="tx1"/>
                </a:solidFill>
                <a:latin typeface="Century Gothic"/>
              </a:rPr>
              <a:t>E;</a:t>
            </a:r>
            <a:r>
              <a:rPr lang="cs-CZ" dirty="0"/>
              <a:t>     50%  - 59%</a:t>
            </a:r>
          </a:p>
          <a:p>
            <a:pPr marL="347472" indent="-347472">
              <a:spcBef>
                <a:spcPts val="432"/>
              </a:spcBef>
              <a:buClr>
                <a:srgbClr val="F5A408"/>
              </a:buClr>
              <a:buFont typeface="Wingdings 3"/>
              <a:buChar char=""/>
            </a:pPr>
            <a:r>
              <a:rPr lang="cs-CZ" dirty="0"/>
              <a:t>F;     0% - 49%</a:t>
            </a:r>
          </a:p>
          <a:p>
            <a:pPr marL="347472" indent="-347472" algn="l" defTabSz="457200">
              <a:spcBef>
                <a:spcPts val="432"/>
              </a:spcBef>
              <a:spcAft>
                <a:spcPts val="600"/>
              </a:spcAft>
              <a:buClr>
                <a:srgbClr val="F5A408"/>
              </a:buClr>
              <a:buSzPct val="80000"/>
              <a:buFont typeface="Wingdings 3"/>
              <a:buChar char=""/>
            </a:pPr>
            <a:endParaRPr lang="cs-CZ" sz="1800" b="0" i="0" dirty="0">
              <a:solidFill>
                <a:schemeClr val="tx1"/>
              </a:solidFill>
              <a:latin typeface="Century Gothic"/>
            </a:endParaRPr>
          </a:p>
          <a:p>
            <a:pPr marL="347472" indent="-347472" algn="l" defTabSz="457200">
              <a:spcBef>
                <a:spcPts val="0"/>
              </a:spcBef>
              <a:spcAft>
                <a:spcPts val="600"/>
              </a:spcAft>
              <a:buClr>
                <a:srgbClr val="F5A408"/>
              </a:buClr>
              <a:buSzPct val="80000"/>
              <a:buFont typeface="Wingdings 3"/>
              <a:buChar char=""/>
            </a:pPr>
            <a:endParaRPr lang="cs-CZ" dirty="0"/>
          </a:p>
        </p:txBody>
      </p:sp>
      <p:graphicFrame>
        <p:nvGraphicFramePr>
          <p:cNvPr id="8" name="Zástupný symbol pro obsah 7">
            <a:extLst>
              <a:ext uri="{FF2B5EF4-FFF2-40B4-BE49-F238E27FC236}">
                <a16:creationId xmlns:a16="http://schemas.microsoft.com/office/drawing/2014/main" id="{4E458415-0DB8-460B-A527-FDEB3F0EC918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5654675" y="2055813"/>
          <a:ext cx="4395788" cy="4200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74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457200">
              <a:spcBef>
                <a:spcPts val="0"/>
              </a:spcBef>
              <a:buNone/>
            </a:pPr>
            <a:r>
              <a:rPr lang="cs-CZ" sz="4200" b="0" i="0" dirty="0">
                <a:solidFill>
                  <a:srgbClr val="EBEBEB"/>
                </a:solidFill>
                <a:latin typeface="Century Gothic"/>
                <a:ea typeface="+mj-ea"/>
                <a:cs typeface="+mj-cs"/>
              </a:rPr>
              <a:t>Plán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625989"/>
              </p:ext>
            </p:extLst>
          </p:nvPr>
        </p:nvGraphicFramePr>
        <p:xfrm>
          <a:off x="1103312" y="1579399"/>
          <a:ext cx="9243846" cy="4038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5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3339">
                  <a:extLst>
                    <a:ext uri="{9D8B030D-6E8A-4147-A177-3AD203B41FA5}">
                      <a16:colId xmlns:a16="http://schemas.microsoft.com/office/drawing/2014/main" val="1276658859"/>
                    </a:ext>
                  </a:extLst>
                </a:gridCol>
                <a:gridCol w="59953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6866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cs-CZ" sz="1800" b="1" i="0" dirty="0">
                          <a:solidFill>
                            <a:schemeClr val="lt1"/>
                          </a:solidFill>
                          <a:latin typeface="Century Gothic"/>
                          <a:ea typeface="+mn-ea"/>
                          <a:cs typeface="+mn-cs"/>
                        </a:rPr>
                        <a:t>Týden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cs-CZ" sz="1800" b="1" i="0" dirty="0">
                          <a:solidFill>
                            <a:schemeClr val="lt1"/>
                          </a:solidFill>
                          <a:latin typeface="Century Gothic"/>
                          <a:ea typeface="+mn-ea"/>
                          <a:cs typeface="+mn-cs"/>
                        </a:rPr>
                        <a:t>Datum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cs-CZ" sz="1800" b="1" i="0" dirty="0">
                          <a:solidFill>
                            <a:schemeClr val="lt1"/>
                          </a:solidFill>
                          <a:latin typeface="Century Gothic"/>
                          <a:ea typeface="+mn-ea"/>
                          <a:cs typeface="+mn-cs"/>
                        </a:rPr>
                        <a:t>Účetní oblast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866"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cs-CZ" sz="1800" b="0" i="0" dirty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+mn-cs"/>
                        </a:rPr>
                        <a:t>Týden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cs-CZ" sz="1800" b="0" i="0" baseline="0" dirty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+mn-cs"/>
                        </a:rPr>
                        <a:t>26.2.2018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>
                        <a:buNone/>
                      </a:pPr>
                      <a:r>
                        <a:rPr lang="cs-CZ" sz="1800" b="0" i="0" dirty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+mn-cs"/>
                        </a:rPr>
                        <a:t>Daně v účetnictví</a:t>
                      </a:r>
                      <a:endParaRPr lang="cs-CZ" sz="1800" b="0" i="0" baseline="0" dirty="0">
                        <a:solidFill>
                          <a:schemeClr val="dk1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866">
                <a:tc>
                  <a:txBody>
                    <a:bodyPr/>
                    <a:lstStyle/>
                    <a:p>
                      <a:pPr marL="0" marR="0" indent="0" algn="l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0" i="0" kern="1200" dirty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+mn-cs"/>
                        </a:rPr>
                        <a:t>Týden 2</a:t>
                      </a:r>
                    </a:p>
                  </a:txBody>
                  <a:tcPr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0" i="0" baseline="0" dirty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+mn-cs"/>
                        </a:rPr>
                        <a:t>12.3.2018</a:t>
                      </a:r>
                    </a:p>
                  </a:txBody>
                  <a:tcPr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0" i="0" dirty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+mn-cs"/>
                        </a:rPr>
                        <a:t>Rezervy, opravné položky, peněžní prostředky</a:t>
                      </a:r>
                      <a:endParaRPr lang="cs-CZ" sz="1800" b="0" i="0" baseline="0" dirty="0">
                        <a:solidFill>
                          <a:schemeClr val="dk1"/>
                        </a:solidFill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866">
                <a:tc>
                  <a:txBody>
                    <a:bodyPr/>
                    <a:lstStyle/>
                    <a:p>
                      <a:pPr marL="0" marR="0" indent="0" algn="l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0" i="0" kern="1200" dirty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+mn-cs"/>
                        </a:rPr>
                        <a:t>Týden 3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0" i="0" kern="1200" dirty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+mn-cs"/>
                        </a:rPr>
                        <a:t>26.3.2018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0" i="0" kern="1200" dirty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+mn-cs"/>
                        </a:rPr>
                        <a:t>Zásoby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866">
                <a:tc>
                  <a:txBody>
                    <a:bodyPr/>
                    <a:lstStyle/>
                    <a:p>
                      <a:pPr marL="0" marR="0" indent="0" algn="l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0" i="0" kern="1200" dirty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+mn-cs"/>
                        </a:rPr>
                        <a:t>Týden 4</a:t>
                      </a:r>
                    </a:p>
                  </a:txBody>
                  <a:tcPr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kern="1200" dirty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+mn-cs"/>
                        </a:rPr>
                        <a:t>9.4.2018</a:t>
                      </a:r>
                    </a:p>
                  </a:txBody>
                  <a:tcPr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kern="1200" dirty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+mn-cs"/>
                        </a:rPr>
                        <a:t>Průběžný test - 30% hodnocení</a:t>
                      </a:r>
                    </a:p>
                  </a:txBody>
                  <a:tcPr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6866">
                <a:tc>
                  <a:txBody>
                    <a:bodyPr/>
                    <a:lstStyle/>
                    <a:p>
                      <a:pPr marL="0" marR="0" indent="0" algn="l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0" i="0" kern="1200" dirty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+mn-cs"/>
                        </a:rPr>
                        <a:t>Týden 5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kern="1200" dirty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+mn-cs"/>
                        </a:rPr>
                        <a:t>23.4.2018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kern="1200" dirty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+mn-cs"/>
                        </a:rPr>
                        <a:t>Účetní závěrka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686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Týden 6</a:t>
                      </a:r>
                    </a:p>
                  </a:txBody>
                  <a:tcPr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7.5.2018</a:t>
                      </a:r>
                    </a:p>
                  </a:txBody>
                  <a:tcPr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Rozpočetnictví</a:t>
                      </a:r>
                    </a:p>
                  </a:txBody>
                  <a:tcPr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21492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783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21158C-4D40-4D3C-A80B-B74859F52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31189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Daně v účetnictví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E40F113-1380-4994-8702-10EBCAC732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14914" y="1790297"/>
            <a:ext cx="8787865" cy="4678869"/>
          </a:xfrm>
        </p:spPr>
        <p:txBody>
          <a:bodyPr>
            <a:noAutofit/>
          </a:bodyPr>
          <a:lstStyle/>
          <a:p>
            <a:r>
              <a:rPr lang="cs-CZ" dirty="0"/>
              <a:t>V kontinentální Evropě je pevně zakotveno oficiální obchodní zákonodárství a tedy přímá regulace účetnictví, která předurčuje i jeho vztah k daním. </a:t>
            </a:r>
          </a:p>
          <a:p>
            <a:r>
              <a:rPr lang="cs-CZ" dirty="0"/>
              <a:t>České podvojné účetnictví podnikatelů je ekonomické, na rozdíl od některých evropských zemí, kde jde o účetnictví daňové. </a:t>
            </a:r>
          </a:p>
          <a:p>
            <a:r>
              <a:rPr lang="cs-CZ" dirty="0"/>
              <a:t>Uspokojuje primárně požadavky finančního řízení podniku. Klade si za cíl věrně a poctivě zobrazit ekonomickou situaci podniku. </a:t>
            </a:r>
          </a:p>
          <a:p>
            <a:r>
              <a:rPr lang="cs-CZ" dirty="0"/>
              <a:t>Daňový základ se zjišťuje mimo účetnictví, i když z účetních údajů.</a:t>
            </a:r>
          </a:p>
          <a:p>
            <a:r>
              <a:rPr lang="cs-CZ" dirty="0"/>
              <a:t>Základní členění daní je na daně:</a:t>
            </a:r>
          </a:p>
          <a:p>
            <a:pPr marL="0" indent="0">
              <a:buNone/>
            </a:pPr>
            <a:r>
              <a:rPr lang="cs-CZ" dirty="0"/>
              <a:t>	a) přímé</a:t>
            </a:r>
          </a:p>
          <a:p>
            <a:pPr marL="0" indent="0">
              <a:buNone/>
            </a:pPr>
            <a:r>
              <a:rPr lang="cs-CZ" dirty="0"/>
              <a:t>	b) nepřímé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224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3ED9F1-085B-4D91-BFF4-804A24AAB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Daňový systém ČR</a:t>
            </a:r>
          </a:p>
        </p:txBody>
      </p:sp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id="{5042A3FC-A2A5-41C1-AD6F-766DD4F175B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89085523"/>
              </p:ext>
            </p:extLst>
          </p:nvPr>
        </p:nvGraphicFramePr>
        <p:xfrm>
          <a:off x="1692974" y="565750"/>
          <a:ext cx="9404723" cy="5726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2028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21158C-4D40-4D3C-A80B-B74859F52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31189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Nepřímé daně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E40F113-1380-4994-8702-10EBCAC732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14914" y="1790298"/>
            <a:ext cx="9079322" cy="4123392"/>
          </a:xfrm>
        </p:spPr>
        <p:txBody>
          <a:bodyPr>
            <a:noAutofit/>
          </a:bodyPr>
          <a:lstStyle/>
          <a:p>
            <a:r>
              <a:rPr lang="cs-CZ" dirty="0"/>
              <a:t>Nepřímé daně jsou vybírané v ceně nakupovaného zboží a poskytovaných služeb jak domácího, tak zahraničního původu. </a:t>
            </a:r>
          </a:p>
          <a:p>
            <a:r>
              <a:rPr lang="cs-CZ" dirty="0"/>
              <a:t>Firma je pouze výběrčím (plátcem) daně, poplatníkem je konečný spotřebitel, který službu či zboží koupí. </a:t>
            </a:r>
          </a:p>
          <a:p>
            <a:r>
              <a:rPr lang="cs-CZ" dirty="0"/>
              <a:t>Mezi nepřímé daně patří daň z přidané hodnoty, spotřební daně a cla.</a:t>
            </a:r>
            <a:endParaRPr lang="cs-CZ" sz="800" dirty="0"/>
          </a:p>
        </p:txBody>
      </p:sp>
      <p:graphicFrame>
        <p:nvGraphicFramePr>
          <p:cNvPr id="4" name="Zástupný symbol pro obsah 6">
            <a:extLst>
              <a:ext uri="{FF2B5EF4-FFF2-40B4-BE49-F238E27FC236}">
                <a16:creationId xmlns:a16="http://schemas.microsoft.com/office/drawing/2014/main" id="{CBF91D49-0E49-4F88-93C6-C25E5218DC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6944497"/>
              </p:ext>
            </p:extLst>
          </p:nvPr>
        </p:nvGraphicFramePr>
        <p:xfrm>
          <a:off x="2162086" y="3828516"/>
          <a:ext cx="7152829" cy="2576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5483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21158C-4D40-4D3C-A80B-B74859F52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31189"/>
          </a:xfrm>
        </p:spPr>
        <p:txBody>
          <a:bodyPr/>
          <a:lstStyle/>
          <a:p>
            <a:r>
              <a:rPr lang="cs-CZ" dirty="0"/>
              <a:t>Daň z přidané hodnoty 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E40F113-1380-4994-8702-10EBCAC732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14913" y="1559561"/>
            <a:ext cx="9609161" cy="4678869"/>
          </a:xfrm>
        </p:spPr>
        <p:txBody>
          <a:bodyPr>
            <a:noAutofit/>
          </a:bodyPr>
          <a:lstStyle/>
          <a:p>
            <a:r>
              <a:rPr lang="cs-CZ" dirty="0"/>
              <a:t>Je harmonizována s příslušnými předpisy Evropské unie. </a:t>
            </a:r>
          </a:p>
          <a:p>
            <a:r>
              <a:rPr lang="cs-CZ" dirty="0"/>
              <a:t>Podléhá jí naprostá většina zdanitelného plnění v ČR i zboží z dovozu.</a:t>
            </a:r>
          </a:p>
          <a:p>
            <a:r>
              <a:rPr lang="cs-CZ" dirty="0"/>
              <a:t>Základní sazba daně je stanovena ve výši 21 % a snížená sazba je stanovena ve výši 15 %. </a:t>
            </a:r>
          </a:p>
          <a:p>
            <a:r>
              <a:rPr lang="cs-CZ" dirty="0"/>
              <a:t>Většina zboží a služeb podléhá základní sazbě daně. Do snížené sazby jsou zařazeny např. potraviny, léky, tiskoviny, hromadná pravidelná osobní doprava, pohřební služby, vodné a stočné, kulturní činnosti, ubytovací služby, stavební práce pro účely bydlení a pro sociální výstavbu a dodávky tepla. </a:t>
            </a:r>
          </a:p>
          <a:p>
            <a:r>
              <a:rPr lang="cs-CZ" dirty="0"/>
              <a:t>Povinnost registrace je stanovena osobám, jejich roční obrat přesáhl </a:t>
            </a:r>
            <a:br>
              <a:rPr lang="cs-CZ" dirty="0"/>
            </a:br>
            <a:r>
              <a:rPr lang="cs-CZ" dirty="0"/>
              <a:t>1 milion Kč. </a:t>
            </a:r>
          </a:p>
          <a:p>
            <a:r>
              <a:rPr lang="cs-CZ" dirty="0"/>
              <a:t>Daň je placena měsíčně nebo čtvrtletně v závislosti na výši obratu plátce daně.</a:t>
            </a:r>
          </a:p>
          <a:p>
            <a:r>
              <a:rPr lang="cs-CZ" dirty="0"/>
              <a:t>Finanční služby jsou od daně osvobozeny. Vyvážené zboží je od daně z přidané hodnoty osvobozeno s tím, že vývozce má nárok na uplatnění daně na vstupu.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00466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 Red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AE901BC-D190-49E6-8B33-2F32A0F2BF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Základní informace o akademickém kurzu</Template>
  <TotalTime>0</TotalTime>
  <Words>1235</Words>
  <Application>Microsoft Office PowerPoint</Application>
  <PresentationFormat>Širokoúhlá obrazovka</PresentationFormat>
  <Paragraphs>179</Paragraphs>
  <Slides>21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6" baseType="lpstr">
      <vt:lpstr>Arial</vt:lpstr>
      <vt:lpstr>Calibri</vt:lpstr>
      <vt:lpstr>Century Gothic</vt:lpstr>
      <vt:lpstr>Wingdings 3</vt:lpstr>
      <vt:lpstr>Ion</vt:lpstr>
      <vt:lpstr>Účetnictví II |LÉTO 2018</vt:lpstr>
      <vt:lpstr>D60529I Účetnictví </vt:lpstr>
      <vt:lpstr>Povinné materiály</vt:lpstr>
      <vt:lpstr>Kritéria hodnocení</vt:lpstr>
      <vt:lpstr>Plán</vt:lpstr>
      <vt:lpstr>Daně v účetnictví</vt:lpstr>
      <vt:lpstr>Daňový systém ČR</vt:lpstr>
      <vt:lpstr>Nepřímé daně</vt:lpstr>
      <vt:lpstr>Daň z přidané hodnoty I</vt:lpstr>
      <vt:lpstr>Daň z přidané hodnoty II</vt:lpstr>
      <vt:lpstr>Spotřební daně</vt:lpstr>
      <vt:lpstr>Přímé daně</vt:lpstr>
      <vt:lpstr>Daň z příjmu fyzických osob I</vt:lpstr>
      <vt:lpstr>Daň z příjmu fyzických osob II</vt:lpstr>
      <vt:lpstr>Prezentace aplikace PowerPoint</vt:lpstr>
      <vt:lpstr>Prezentace aplikace PowerPoint</vt:lpstr>
      <vt:lpstr>Daň z příjmu právnických osob I</vt:lpstr>
      <vt:lpstr>Daň z příjmu právnických osob II</vt:lpstr>
      <vt:lpstr>Prezentace aplikace PowerPoint</vt:lpstr>
      <vt:lpstr>Majetkové daně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2017-06-20T06:35:14Z</dcterms:created>
  <dcterms:modified xsi:type="dcterms:W3CDTF">2018-02-14T15:03:39Z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TC030395169991</vt:lpwstr>
  </property>
</Properties>
</file>