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21039-93F0-4645-A66C-90E2319E398A}" type="datetimeFigureOut">
              <a:rPr lang="cs-CZ" smtClean="0"/>
              <a:pPr/>
              <a:t>17.10.2012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C7EC2-3D1B-4347-B21F-DA07FE7916C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C7EC2-3D1B-4347-B21F-DA07FE7916C3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C7EC2-3D1B-4347-B21F-DA07FE7916C3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C7EC2-3D1B-4347-B21F-DA07FE7916C3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C7EC2-3D1B-4347-B21F-DA07FE7916C3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C7EC2-3D1B-4347-B21F-DA07FE7916C3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C7EC2-3D1B-4347-B21F-DA07FE7916C3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C7EC2-3D1B-4347-B21F-DA07FE7916C3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99BAE4-916B-4690-8227-1568BCE3075E}" type="datetimeFigureOut">
              <a:rPr lang="cs-CZ" smtClean="0"/>
              <a:pPr/>
              <a:t>17.10.2012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B312CB-AE34-4114-BDB0-A154A5E061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9BAE4-916B-4690-8227-1568BCE3075E}" type="datetimeFigureOut">
              <a:rPr lang="cs-CZ" smtClean="0"/>
              <a:pPr/>
              <a:t>17.10.2012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312CB-AE34-4114-BDB0-A154A5E061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9BAE4-916B-4690-8227-1568BCE3075E}" type="datetimeFigureOut">
              <a:rPr lang="cs-CZ" smtClean="0"/>
              <a:pPr/>
              <a:t>17.10.2012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312CB-AE34-4114-BDB0-A154A5E061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9BAE4-916B-4690-8227-1568BCE3075E}" type="datetimeFigureOut">
              <a:rPr lang="cs-CZ" smtClean="0"/>
              <a:pPr/>
              <a:t>17.10.2012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312CB-AE34-4114-BDB0-A154A5E061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9BAE4-916B-4690-8227-1568BCE3075E}" type="datetimeFigureOut">
              <a:rPr lang="cs-CZ" smtClean="0"/>
              <a:pPr/>
              <a:t>17.10.2012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312CB-AE34-4114-BDB0-A154A5E061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9BAE4-916B-4690-8227-1568BCE3075E}" type="datetimeFigureOut">
              <a:rPr lang="cs-CZ" smtClean="0"/>
              <a:pPr/>
              <a:t>17.10.2012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312CB-AE34-4114-BDB0-A154A5E061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9BAE4-916B-4690-8227-1568BCE3075E}" type="datetimeFigureOut">
              <a:rPr lang="cs-CZ" smtClean="0"/>
              <a:pPr/>
              <a:t>17.10.2012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312CB-AE34-4114-BDB0-A154A5E061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9BAE4-916B-4690-8227-1568BCE3075E}" type="datetimeFigureOut">
              <a:rPr lang="cs-CZ" smtClean="0"/>
              <a:pPr/>
              <a:t>17.10.2012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312CB-AE34-4114-BDB0-A154A5E061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9BAE4-916B-4690-8227-1568BCE3075E}" type="datetimeFigureOut">
              <a:rPr lang="cs-CZ" smtClean="0"/>
              <a:pPr/>
              <a:t>17.10.2012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312CB-AE34-4114-BDB0-A154A5E061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599BAE4-916B-4690-8227-1568BCE3075E}" type="datetimeFigureOut">
              <a:rPr lang="cs-CZ" smtClean="0"/>
              <a:pPr/>
              <a:t>17.10.2012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312CB-AE34-4114-BDB0-A154A5E061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99BAE4-916B-4690-8227-1568BCE3075E}" type="datetimeFigureOut">
              <a:rPr lang="cs-CZ" smtClean="0"/>
              <a:pPr/>
              <a:t>17.10.2012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B312CB-AE34-4114-BDB0-A154A5E061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599BAE4-916B-4690-8227-1568BCE3075E}" type="datetimeFigureOut">
              <a:rPr lang="cs-CZ" smtClean="0"/>
              <a:pPr/>
              <a:t>17.10.2012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3B312CB-AE34-4114-BDB0-A154A5E061C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MANAŽERSKÁ EKONOMIKA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Organizace je uskupení lidí, které existuje za účelem dosažení kolektivních cílů a jehož chování je řízeno.</a:t>
            </a:r>
          </a:p>
          <a:p>
            <a:pPr>
              <a:buNone/>
            </a:pPr>
            <a:r>
              <a:rPr lang="cs-CZ" dirty="0" smtClean="0"/>
              <a:t>Organizace můžeme kategorizovat podle:</a:t>
            </a:r>
          </a:p>
          <a:p>
            <a:r>
              <a:rPr lang="cs-CZ" dirty="0" smtClean="0"/>
              <a:t>velikosti</a:t>
            </a:r>
          </a:p>
          <a:p>
            <a:r>
              <a:rPr lang="cs-CZ" dirty="0" smtClean="0"/>
              <a:t>sektoru</a:t>
            </a:r>
          </a:p>
          <a:p>
            <a:r>
              <a:rPr lang="cs-CZ" dirty="0" smtClean="0"/>
              <a:t>oblasti působení/činnosti</a:t>
            </a:r>
          </a:p>
          <a:p>
            <a:r>
              <a:rPr lang="cs-CZ" dirty="0" smtClean="0"/>
              <a:t>právní formy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obratu</a:t>
            </a:r>
          </a:p>
          <a:p>
            <a:endParaRPr lang="cs-CZ" dirty="0" smtClean="0"/>
          </a:p>
          <a:p>
            <a:r>
              <a:rPr lang="cs-CZ" dirty="0" smtClean="0"/>
              <a:t>zisku</a:t>
            </a:r>
          </a:p>
          <a:p>
            <a:endParaRPr lang="cs-CZ" dirty="0" smtClean="0"/>
          </a:p>
          <a:p>
            <a:r>
              <a:rPr lang="cs-CZ" dirty="0" smtClean="0"/>
              <a:t>majetku</a:t>
            </a:r>
          </a:p>
          <a:p>
            <a:endParaRPr lang="cs-CZ" dirty="0" smtClean="0"/>
          </a:p>
          <a:p>
            <a:r>
              <a:rPr lang="cs-CZ" dirty="0" smtClean="0"/>
              <a:t>počtu zaměstnanců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podle velikosti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Soukromý sektor = organizace ve vlastnictví soukromých subjektů</a:t>
            </a:r>
          </a:p>
          <a:p>
            <a:r>
              <a:rPr lang="cs-CZ" dirty="0" smtClean="0"/>
              <a:t>Veřejný sektor = organizace ve vlastnictví státu nebo jeho částí</a:t>
            </a:r>
          </a:p>
          <a:p>
            <a:r>
              <a:rPr lang="cs-CZ" dirty="0" smtClean="0"/>
              <a:t>Nestátní neziskové organizace = </a:t>
            </a:r>
            <a:r>
              <a:rPr lang="cs-CZ" dirty="0" err="1" smtClean="0"/>
              <a:t>organizace</a:t>
            </a:r>
            <a:r>
              <a:rPr lang="cs-CZ" dirty="0" smtClean="0"/>
              <a:t> sdružující občany, spolky, obecně prospěšné společnosti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podle sektoru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Primární: jsou přímo spojeny s přírodními zdroji (těžební průmysl, zemědělství, rybářství, lesnictví)</a:t>
            </a:r>
          </a:p>
          <a:p>
            <a:r>
              <a:rPr lang="cs-CZ" dirty="0" smtClean="0"/>
              <a:t>Sekundární: zpracovávání surovin</a:t>
            </a:r>
          </a:p>
          <a:p>
            <a:r>
              <a:rPr lang="cs-CZ" dirty="0" smtClean="0"/>
              <a:t>Terciární: služby a bankovnictví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Organizace podle oblasti působení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Organizace vlastněné fyzickou osobou</a:t>
            </a:r>
          </a:p>
          <a:p>
            <a:r>
              <a:rPr lang="cs-CZ" dirty="0" smtClean="0"/>
              <a:t>Společnosti s ručením omezeným</a:t>
            </a:r>
          </a:p>
          <a:p>
            <a:r>
              <a:rPr lang="cs-CZ" dirty="0" smtClean="0"/>
              <a:t>Veřejné obchodní společnosti</a:t>
            </a:r>
          </a:p>
          <a:p>
            <a:r>
              <a:rPr lang="cs-CZ" dirty="0" smtClean="0"/>
              <a:t>Komanditní společnosti</a:t>
            </a:r>
          </a:p>
          <a:p>
            <a:r>
              <a:rPr lang="cs-CZ" dirty="0" smtClean="0"/>
              <a:t>Družstva</a:t>
            </a:r>
          </a:p>
          <a:p>
            <a:r>
              <a:rPr lang="cs-CZ" dirty="0" smtClean="0"/>
              <a:t>Akciové společnosti</a:t>
            </a:r>
          </a:p>
          <a:p>
            <a:r>
              <a:rPr lang="cs-CZ" dirty="0" smtClean="0"/>
              <a:t>Příspěvkové organizace</a:t>
            </a:r>
          </a:p>
          <a:p>
            <a:r>
              <a:rPr lang="cs-CZ" dirty="0" smtClean="0"/>
              <a:t>Občanská sdružení</a:t>
            </a:r>
          </a:p>
          <a:p>
            <a:r>
              <a:rPr lang="cs-CZ" dirty="0" smtClean="0"/>
              <a:t>Obecně prospěšné společnosti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Organizace podle právní formy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01897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Všechny organizace transformují vstupy do formy výstupů</a:t>
            </a:r>
          </a:p>
          <a:p>
            <a:r>
              <a:rPr lang="cs-CZ" dirty="0" smtClean="0"/>
              <a:t>Transformační proces: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28596" y="2571744"/>
            <a:ext cx="1428760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VSTUPY:</a:t>
            </a:r>
          </a:p>
          <a:p>
            <a:pPr algn="ctr"/>
            <a:r>
              <a:rPr lang="cs-CZ" dirty="0"/>
              <a:t>l</a:t>
            </a:r>
            <a:r>
              <a:rPr lang="cs-CZ" dirty="0" smtClean="0"/>
              <a:t>idé, suroviny, kapitál, půda, znalosti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7358082" y="2571744"/>
            <a:ext cx="1428760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VÝSTUPY</a:t>
            </a:r>
          </a:p>
          <a:p>
            <a:endParaRPr lang="cs-CZ" dirty="0" smtClean="0"/>
          </a:p>
          <a:p>
            <a:r>
              <a:rPr lang="cs-CZ" dirty="0" smtClean="0"/>
              <a:t>hotové  výrobky a služby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000364" y="2571744"/>
            <a:ext cx="3214710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/>
              <a:t>TRANSFORMAČNÍ PROCES</a:t>
            </a:r>
          </a:p>
          <a:p>
            <a:r>
              <a:rPr lang="cs-CZ" dirty="0" smtClean="0"/>
              <a:t>Těžba, výroba, montáž, zušlechťování,  navrhování, stavění, projektování … </a:t>
            </a:r>
            <a:endParaRPr lang="cs-CZ" dirty="0"/>
          </a:p>
        </p:txBody>
      </p:sp>
      <p:sp>
        <p:nvSpPr>
          <p:cNvPr id="7" name="Šipka doprava 6"/>
          <p:cNvSpPr/>
          <p:nvPr/>
        </p:nvSpPr>
        <p:spPr>
          <a:xfrm>
            <a:off x="1928794" y="2786058"/>
            <a:ext cx="978408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6308236" y="2786058"/>
            <a:ext cx="978408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28596" y="4460756"/>
            <a:ext cx="85011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Cílem organizací je vytváření výstupů, které mají větší hodnotu než </a:t>
            </a:r>
          </a:p>
          <a:p>
            <a:r>
              <a:rPr lang="cs-CZ" dirty="0" smtClean="0"/>
              <a:t>použité vstupy.</a:t>
            </a:r>
          </a:p>
          <a:p>
            <a:r>
              <a:rPr lang="cs-CZ" dirty="0" smtClean="0"/>
              <a:t>Podnikatelské organizace obvykle ohodnocují vstupy a výstupy </a:t>
            </a:r>
          </a:p>
          <a:p>
            <a:r>
              <a:rPr lang="cs-CZ" dirty="0" smtClean="0"/>
              <a:t>ve finančních jednotkách;</a:t>
            </a:r>
          </a:p>
          <a:p>
            <a:r>
              <a:rPr lang="cs-CZ" dirty="0" smtClean="0"/>
              <a:t>Proto je tedy obvykle cílem vytvoření výnosu, který je větší než náklady. </a:t>
            </a:r>
          </a:p>
          <a:p>
            <a:r>
              <a:rPr lang="cs-CZ" dirty="0" smtClean="0"/>
              <a:t>To znamená, že cílem je vytváření zisku.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4140</TotalTime>
  <Words>230</Words>
  <Application>Microsoft Office PowerPoint</Application>
  <PresentationFormat>Předvádění na obrazovce (4:3)</PresentationFormat>
  <Paragraphs>57</Paragraphs>
  <Slides>7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Shluk</vt:lpstr>
      <vt:lpstr>MANAŽERSKÁ EKONOMIKA</vt:lpstr>
      <vt:lpstr>ORGANIZACE</vt:lpstr>
      <vt:lpstr>Organizace podle velikosti</vt:lpstr>
      <vt:lpstr>Organizace podle sektoru</vt:lpstr>
      <vt:lpstr>Organizace podle oblasti působení</vt:lpstr>
      <vt:lpstr>Organizace podle právní formy</vt:lpstr>
      <vt:lpstr>Organizace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MANAŽERSKÁ EKONOMIE</dc:title>
  <dc:creator>NB</dc:creator>
  <cp:lastModifiedBy>NB</cp:lastModifiedBy>
  <cp:revision>17</cp:revision>
  <dcterms:created xsi:type="dcterms:W3CDTF">2009-10-20T13:09:36Z</dcterms:created>
  <dcterms:modified xsi:type="dcterms:W3CDTF">2012-10-17T19:34:01Z</dcterms:modified>
</cp:coreProperties>
</file>