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71" r:id="rId12"/>
    <p:sldId id="266" r:id="rId13"/>
    <p:sldId id="267" r:id="rId14"/>
    <p:sldId id="268" r:id="rId15"/>
    <p:sldId id="269" r:id="rId16"/>
    <p:sldId id="275" r:id="rId17"/>
    <p:sldId id="270" r:id="rId18"/>
    <p:sldId id="274" r:id="rId19"/>
    <p:sldId id="273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E5E27E-193D-42C3-93CB-BE24F571D4D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13804D-4E5A-4E24-AD36-011C1403826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VIDEO SOUBORY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Kontejnery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5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</a:t>
            </a:r>
            <a:r>
              <a:rPr lang="cs-CZ" dirty="0"/>
              <a:t>– </a:t>
            </a:r>
            <a:r>
              <a:rPr lang="cs-CZ" dirty="0" smtClean="0"/>
              <a:t>MOV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obsahuje jednu nebo více datových stop</a:t>
            </a:r>
            <a:r>
              <a:rPr lang="cs-CZ" b="1" dirty="0" smtClean="0"/>
              <a:t> </a:t>
            </a:r>
            <a:r>
              <a:rPr lang="cs-CZ" b="1" dirty="0"/>
              <a:t>souboru </a:t>
            </a:r>
            <a:r>
              <a:rPr lang="cs-CZ" b="1" dirty="0" err="1" smtClean="0"/>
              <a:t>Quick</a:t>
            </a:r>
            <a:r>
              <a:rPr lang="cs-CZ" b="1" dirty="0" smtClean="0"/>
              <a:t> </a:t>
            </a:r>
            <a:r>
              <a:rPr lang="cs-CZ" b="1" dirty="0" err="1" smtClean="0"/>
              <a:t>time</a:t>
            </a:r>
            <a:r>
              <a:rPr lang="cs-CZ" b="1" dirty="0" smtClean="0"/>
              <a:t> </a:t>
            </a:r>
            <a:r>
              <a:rPr lang="cs-CZ" b="1" dirty="0" err="1" smtClean="0"/>
              <a:t>movie</a:t>
            </a:r>
            <a:r>
              <a:rPr lang="cs-CZ" b="1" dirty="0" smtClean="0"/>
              <a:t> (.</a:t>
            </a:r>
            <a:r>
              <a:rPr lang="cs-CZ" b="1" dirty="0" err="1" smtClean="0"/>
              <a:t>mov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Datové </a:t>
            </a:r>
            <a:r>
              <a:rPr lang="cs-CZ" dirty="0"/>
              <a:t>stopy jsou hierarchicky uspořádány v datových strukturách, nazývaných </a:t>
            </a:r>
            <a:r>
              <a:rPr lang="cs-CZ" b="1" dirty="0" smtClean="0"/>
              <a:t>atomy</a:t>
            </a:r>
            <a:r>
              <a:rPr lang="cs-CZ" b="1" dirty="0"/>
              <a:t> </a:t>
            </a:r>
            <a:endParaRPr lang="cs-CZ" b="1" dirty="0" smtClean="0"/>
          </a:p>
          <a:p>
            <a:r>
              <a:rPr lang="cs-CZ" b="1" dirty="0" smtClean="0"/>
              <a:t>Atom </a:t>
            </a:r>
            <a:r>
              <a:rPr lang="cs-CZ" dirty="0" smtClean="0"/>
              <a:t>může </a:t>
            </a:r>
            <a:r>
              <a:rPr lang="cs-CZ" dirty="0"/>
              <a:t>být rodičem ostatních atomů nebo může obsahovat data, popřípadě je editovat. Nikdy nemůže mít více funkcí </a:t>
            </a:r>
            <a:r>
              <a:rPr lang="cs-CZ" dirty="0" smtClean="0"/>
              <a:t>najednou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7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VIDEO SOUBORY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Kompresní formáty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3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MPEG-4 ASP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Podle tohoto standardu pracují </a:t>
            </a:r>
            <a:r>
              <a:rPr lang="cs-CZ" b="1" dirty="0" err="1" smtClean="0"/>
              <a:t>kodeky</a:t>
            </a:r>
            <a:r>
              <a:rPr lang="cs-CZ" b="1" dirty="0" smtClean="0"/>
              <a:t> </a:t>
            </a:r>
            <a:r>
              <a:rPr lang="cs-CZ" b="1" dirty="0" err="1" smtClean="0"/>
              <a:t>DivX</a:t>
            </a:r>
            <a:r>
              <a:rPr lang="cs-CZ" b="1" dirty="0" smtClean="0"/>
              <a:t>, v současnosti ve verzích 5,6 a 7 – komerční</a:t>
            </a:r>
          </a:p>
          <a:p>
            <a:r>
              <a:rPr lang="cs-CZ" b="1" dirty="0" smtClean="0"/>
              <a:t>Z open source např. </a:t>
            </a:r>
            <a:r>
              <a:rPr lang="cs-CZ" b="1" dirty="0" err="1" smtClean="0"/>
              <a:t>XviD</a:t>
            </a:r>
            <a:r>
              <a:rPr lang="cs-CZ" b="1" dirty="0" smtClean="0"/>
              <a:t> a </a:t>
            </a:r>
            <a:r>
              <a:rPr lang="cs-CZ" b="1" dirty="0" err="1" smtClean="0"/>
              <a:t>ffmpeg</a:t>
            </a:r>
            <a:r>
              <a:rPr lang="cs-CZ" b="1" dirty="0" smtClean="0"/>
              <a:t> (FMP4)</a:t>
            </a:r>
          </a:p>
          <a:p>
            <a:r>
              <a:rPr lang="cs-CZ" b="1" dirty="0" smtClean="0"/>
              <a:t>Ideální datový tok je mezi 2000 – 4000 </a:t>
            </a:r>
            <a:r>
              <a:rPr lang="cs-CZ" b="1" dirty="0" err="1" smtClean="0"/>
              <a:t>kbps</a:t>
            </a:r>
            <a:endParaRPr lang="cs-CZ" b="1" dirty="0" smtClean="0"/>
          </a:p>
          <a:p>
            <a:r>
              <a:rPr lang="cs-CZ" b="1" dirty="0" smtClean="0"/>
              <a:t>Neúplná podpora mezi přehrávači videa</a:t>
            </a:r>
          </a:p>
        </p:txBody>
      </p:sp>
    </p:spTree>
    <p:extLst>
      <p:ext uri="{BB962C8B-B14F-4D97-AF65-F5344CB8AC3E}">
        <p14:creationId xmlns:p14="http://schemas.microsoft.com/office/powerpoint/2010/main" val="297739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MPEG-4 AVC </a:t>
            </a:r>
            <a:r>
              <a:rPr lang="cs-CZ" dirty="0"/>
              <a:t>(H264)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Nejpoužívanější </a:t>
            </a:r>
            <a:r>
              <a:rPr lang="cs-CZ" b="1" dirty="0" err="1" smtClean="0"/>
              <a:t>enkodéry</a:t>
            </a:r>
            <a:r>
              <a:rPr lang="cs-CZ" b="1" dirty="0" smtClean="0"/>
              <a:t>- </a:t>
            </a:r>
            <a:r>
              <a:rPr lang="cs-CZ" b="1" dirty="0" err="1"/>
              <a:t>MainConcept</a:t>
            </a:r>
            <a:r>
              <a:rPr lang="cs-CZ" b="1" dirty="0"/>
              <a:t> </a:t>
            </a:r>
            <a:r>
              <a:rPr lang="cs-CZ" b="1" dirty="0" smtClean="0"/>
              <a:t>H.264, </a:t>
            </a:r>
            <a:r>
              <a:rPr lang="cs-CZ" b="1" dirty="0"/>
              <a:t>Nero Digital AVC (</a:t>
            </a:r>
            <a:r>
              <a:rPr lang="cs-CZ" b="1" dirty="0" err="1"/>
              <a:t>Ateme</a:t>
            </a:r>
            <a:r>
              <a:rPr lang="cs-CZ" b="1" dirty="0"/>
              <a:t>), Apple </a:t>
            </a:r>
            <a:r>
              <a:rPr lang="cs-CZ" b="1" dirty="0" err="1"/>
              <a:t>QuickTime</a:t>
            </a:r>
            <a:r>
              <a:rPr lang="cs-CZ" b="1" dirty="0"/>
              <a:t> a </a:t>
            </a:r>
            <a:r>
              <a:rPr lang="cs-CZ" b="1" dirty="0" err="1"/>
              <a:t>opensource</a:t>
            </a:r>
            <a:r>
              <a:rPr lang="cs-CZ" b="1" dirty="0"/>
              <a:t> x264</a:t>
            </a:r>
            <a:endParaRPr lang="cs-CZ" b="1" dirty="0" smtClean="0"/>
          </a:p>
          <a:p>
            <a:r>
              <a:rPr lang="cs-CZ" b="1" dirty="0" smtClean="0"/>
              <a:t>Dekodéry </a:t>
            </a:r>
            <a:r>
              <a:rPr lang="cs-CZ" b="1" dirty="0"/>
              <a:t>- </a:t>
            </a:r>
            <a:r>
              <a:rPr lang="cs-CZ" b="1" dirty="0" err="1"/>
              <a:t>libavcodec</a:t>
            </a:r>
            <a:r>
              <a:rPr lang="cs-CZ" b="1" dirty="0"/>
              <a:t> (</a:t>
            </a:r>
            <a:r>
              <a:rPr lang="cs-CZ" b="1" dirty="0" err="1"/>
              <a:t>ffmpeg</a:t>
            </a:r>
            <a:r>
              <a:rPr lang="cs-CZ" b="1" dirty="0"/>
              <a:t>), </a:t>
            </a:r>
            <a:r>
              <a:rPr lang="cs-CZ" b="1" dirty="0" err="1"/>
              <a:t>Cyberlink</a:t>
            </a:r>
            <a:r>
              <a:rPr lang="cs-CZ" b="1" dirty="0"/>
              <a:t>, </a:t>
            </a:r>
            <a:r>
              <a:rPr lang="cs-CZ" b="1" dirty="0" err="1"/>
              <a:t>CoreAVC</a:t>
            </a:r>
            <a:r>
              <a:rPr lang="cs-CZ" b="1" dirty="0"/>
              <a:t>, </a:t>
            </a:r>
            <a:r>
              <a:rPr lang="cs-CZ" b="1" dirty="0" err="1"/>
              <a:t>QuickTime</a:t>
            </a:r>
            <a:r>
              <a:rPr lang="cs-CZ" b="1" dirty="0"/>
              <a:t> a </a:t>
            </a:r>
            <a:r>
              <a:rPr lang="cs-CZ" b="1" dirty="0" err="1" smtClean="0"/>
              <a:t>Elecard</a:t>
            </a:r>
            <a:endParaRPr lang="cs-CZ" b="1" dirty="0" smtClean="0"/>
          </a:p>
          <a:p>
            <a:r>
              <a:rPr lang="cs-CZ" b="1" dirty="0" smtClean="0"/>
              <a:t>Podpora u velkého množství přístrojů</a:t>
            </a:r>
          </a:p>
          <a:p>
            <a:r>
              <a:rPr lang="cs-CZ" b="1" dirty="0" smtClean="0"/>
              <a:t>Digitální vysílání HD</a:t>
            </a:r>
          </a:p>
          <a:p>
            <a:r>
              <a:rPr lang="cs-CZ" b="1" dirty="0" smtClean="0"/>
              <a:t>Náročnější na kompresi a dekompresi (grafická karta) , u </a:t>
            </a:r>
            <a:r>
              <a:rPr lang="cs-CZ" b="1" dirty="0" err="1" smtClean="0"/>
              <a:t>fullHD</a:t>
            </a:r>
            <a:r>
              <a:rPr lang="cs-CZ" b="1" dirty="0" smtClean="0"/>
              <a:t> celkově vyšší hardwarové nároky</a:t>
            </a:r>
          </a:p>
        </p:txBody>
      </p:sp>
    </p:spTree>
    <p:extLst>
      <p:ext uri="{BB962C8B-B14F-4D97-AF65-F5344CB8AC3E}">
        <p14:creationId xmlns:p14="http://schemas.microsoft.com/office/powerpoint/2010/main" val="20752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MPEG-2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DVD</a:t>
            </a:r>
          </a:p>
          <a:p>
            <a:r>
              <a:rPr lang="cs-CZ" b="1" dirty="0" smtClean="0"/>
              <a:t>SVCD a digitální vysílání (terestriální i satelitní)</a:t>
            </a:r>
          </a:p>
          <a:p>
            <a:r>
              <a:rPr lang="cs-CZ" b="1" dirty="0"/>
              <a:t>Nejefektivnější je při </a:t>
            </a:r>
            <a:r>
              <a:rPr lang="cs-CZ" b="1" dirty="0" err="1"/>
              <a:t>bitrate</a:t>
            </a:r>
            <a:r>
              <a:rPr lang="cs-CZ" b="1" dirty="0"/>
              <a:t> 5.000 - 10.000 </a:t>
            </a:r>
            <a:r>
              <a:rPr lang="cs-CZ" b="1" dirty="0" err="1" smtClean="0"/>
              <a:t>kbps</a:t>
            </a:r>
            <a:endParaRPr lang="cs-CZ" b="1" dirty="0" smtClean="0"/>
          </a:p>
          <a:p>
            <a:r>
              <a:rPr lang="cs-CZ" b="1" dirty="0" smtClean="0"/>
              <a:t>Podpora </a:t>
            </a:r>
            <a:r>
              <a:rPr lang="cs-CZ" b="1" dirty="0"/>
              <a:t>u velkého množství </a:t>
            </a:r>
            <a:r>
              <a:rPr lang="cs-CZ" b="1" dirty="0" smtClean="0"/>
              <a:t>přístrojů, existence značného množství </a:t>
            </a:r>
            <a:r>
              <a:rPr lang="cs-CZ" b="1" dirty="0" err="1" smtClean="0"/>
              <a:t>encodérů</a:t>
            </a:r>
            <a:r>
              <a:rPr lang="cs-CZ" b="1" dirty="0" smtClean="0"/>
              <a:t> i dekodérů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065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MPEG-1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Starý formát (1991)</a:t>
            </a:r>
          </a:p>
          <a:p>
            <a:r>
              <a:rPr lang="cs-CZ" b="1" dirty="0" smtClean="0"/>
              <a:t>Použití u VCD (video CD)</a:t>
            </a:r>
          </a:p>
          <a:p>
            <a:r>
              <a:rPr lang="cs-CZ" b="1" dirty="0" smtClean="0"/>
              <a:t>Pro klipy nenáročné na kvalitu, sdílené na internetu nebo mailem</a:t>
            </a:r>
          </a:p>
          <a:p>
            <a:r>
              <a:rPr lang="cs-CZ" b="1" dirty="0" smtClean="0"/>
              <a:t>Podpora u všech přístrojů/programů, jako u MPEG-2</a:t>
            </a:r>
          </a:p>
        </p:txBody>
      </p:sp>
    </p:spTree>
    <p:extLst>
      <p:ext uri="{BB962C8B-B14F-4D97-AF65-F5344CB8AC3E}">
        <p14:creationId xmlns:p14="http://schemas.microsoft.com/office/powerpoint/2010/main" val="157916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VC-1/WMV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Microsoft formát</a:t>
            </a:r>
          </a:p>
          <a:p>
            <a:r>
              <a:rPr lang="cs-CZ" b="1" dirty="0"/>
              <a:t>Obvykle v kontejneru ASF</a:t>
            </a:r>
          </a:p>
          <a:p>
            <a:r>
              <a:rPr lang="cs-CZ" b="1" dirty="0"/>
              <a:t>Zvuk ve </a:t>
            </a:r>
            <a:r>
              <a:rPr lang="cs-CZ" b="1" dirty="0" err="1"/>
              <a:t>windows</a:t>
            </a:r>
            <a:r>
              <a:rPr lang="cs-CZ" b="1" dirty="0"/>
              <a:t> media audio (WMA) nebo v několika případech </a:t>
            </a:r>
            <a:r>
              <a:rPr lang="cs-CZ" b="1" dirty="0" smtClean="0"/>
              <a:t>neschválené ACELP.net</a:t>
            </a:r>
            <a:r>
              <a:rPr lang="cs-CZ" b="1" dirty="0"/>
              <a:t> audio formáty.</a:t>
            </a:r>
          </a:p>
          <a:p>
            <a:r>
              <a:rPr lang="cs-CZ" b="1" dirty="0"/>
              <a:t>může být také vložen do </a:t>
            </a:r>
            <a:r>
              <a:rPr lang="cs-CZ" b="1" dirty="0" smtClean="0"/>
              <a:t>kontejneru AVI nebo </a:t>
            </a:r>
            <a:r>
              <a:rPr lang="cs-CZ" b="1" dirty="0" err="1" smtClean="0"/>
              <a:t>Matroska</a:t>
            </a:r>
            <a:r>
              <a:rPr lang="cs-CZ" b="1" dirty="0" smtClean="0"/>
              <a:t> (koncovky .</a:t>
            </a:r>
            <a:r>
              <a:rPr lang="cs-CZ" b="1" dirty="0" err="1" smtClean="0"/>
              <a:t>avi</a:t>
            </a:r>
            <a:r>
              <a:rPr lang="cs-CZ" b="1" dirty="0" smtClean="0"/>
              <a:t> resp. .</a:t>
            </a:r>
            <a:r>
              <a:rPr lang="cs-CZ" b="1" dirty="0" err="1" smtClean="0"/>
              <a:t>mkv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Horší podpora na stolních přehrávačích</a:t>
            </a:r>
          </a:p>
          <a:p>
            <a:r>
              <a:rPr lang="cs-CZ" b="1" dirty="0" smtClean="0"/>
              <a:t>VC-1 je otevřený formát, použití na </a:t>
            </a:r>
            <a:r>
              <a:rPr lang="cs-CZ" b="1" dirty="0" err="1" smtClean="0"/>
              <a:t>Blu-ray</a:t>
            </a:r>
            <a:r>
              <a:rPr lang="cs-CZ" b="1" dirty="0" smtClean="0"/>
              <a:t> a HD DVD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436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Komprese MJPEG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Motion</a:t>
            </a:r>
            <a:r>
              <a:rPr lang="cs-CZ" b="1" dirty="0" smtClean="0"/>
              <a:t> JPEG</a:t>
            </a:r>
          </a:p>
          <a:p>
            <a:r>
              <a:rPr lang="cs-CZ" b="1" dirty="0" smtClean="0"/>
              <a:t>Skládá se z jednotlivých nezávislých snímků/půlsnímků komprimovaných metodou JPEG pro statické obrázky</a:t>
            </a:r>
          </a:p>
          <a:p>
            <a:r>
              <a:rPr lang="cs-CZ" b="1" dirty="0" smtClean="0"/>
              <a:t>Ideální pro editaci videa, nenáročný na kódování/dekódování</a:t>
            </a:r>
          </a:p>
          <a:p>
            <a:r>
              <a:rPr lang="cs-CZ" b="1" dirty="0" smtClean="0"/>
              <a:t>Nevýhodou vysoký datový tok (20 – 30Mbps)= větší velikost souboru</a:t>
            </a:r>
          </a:p>
          <a:p>
            <a:r>
              <a:rPr lang="cs-CZ" b="1" dirty="0" smtClean="0"/>
              <a:t>Menší podpora u přehrávačů (vzrůstající trend)</a:t>
            </a:r>
          </a:p>
          <a:p>
            <a:r>
              <a:rPr lang="cs-CZ" b="1" dirty="0" smtClean="0"/>
              <a:t>Obvyklý formát u fotoaparátů</a:t>
            </a:r>
          </a:p>
        </p:txBody>
      </p:sp>
    </p:spTree>
    <p:extLst>
      <p:ext uri="{BB962C8B-B14F-4D97-AF65-F5344CB8AC3E}">
        <p14:creationId xmlns:p14="http://schemas.microsoft.com/office/powerpoint/2010/main" val="411863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Komprese </a:t>
            </a:r>
            <a:r>
              <a:rPr lang="cs-CZ" dirty="0" smtClean="0"/>
              <a:t>DV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používají téměř všechny páskové digitální </a:t>
            </a:r>
            <a:r>
              <a:rPr lang="cs-CZ" b="1" dirty="0" smtClean="0"/>
              <a:t>kamery</a:t>
            </a:r>
          </a:p>
          <a:p>
            <a:r>
              <a:rPr lang="cs-CZ" b="1" dirty="0" smtClean="0"/>
              <a:t>profesionální střihové karty</a:t>
            </a:r>
          </a:p>
          <a:p>
            <a:r>
              <a:rPr lang="cs-CZ" b="1" dirty="0" smtClean="0"/>
              <a:t>na podobném principu jako MJPEG</a:t>
            </a:r>
          </a:p>
          <a:p>
            <a:r>
              <a:rPr lang="cs-CZ" b="1" dirty="0" smtClean="0"/>
              <a:t>Nelze nastavit kompresní poměr, je konstantní (cca 1:10)</a:t>
            </a:r>
          </a:p>
          <a:p>
            <a:r>
              <a:rPr lang="cs-CZ" b="1" dirty="0" smtClean="0"/>
              <a:t>Vysoký datový tok bez zvuku, 1hodina = cca 13Gb, nutnost dalšího hardware (</a:t>
            </a:r>
            <a:r>
              <a:rPr lang="cs-CZ" b="1" dirty="0" err="1" smtClean="0"/>
              <a:t>fireware</a:t>
            </a:r>
            <a:r>
              <a:rPr lang="cs-CZ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10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Použitelný software pro přehrávání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Předpoklady pro úspěšné přehrávání na PC:</a:t>
            </a:r>
          </a:p>
          <a:p>
            <a:pPr lvl="1"/>
            <a:r>
              <a:rPr lang="cs-CZ" b="1" dirty="0" smtClean="0"/>
              <a:t>Existence vhodného </a:t>
            </a:r>
            <a:r>
              <a:rPr lang="cs-CZ" b="1" dirty="0" err="1" smtClean="0"/>
              <a:t>splitteru</a:t>
            </a:r>
            <a:endParaRPr lang="cs-CZ" b="1" dirty="0" smtClean="0"/>
          </a:p>
          <a:p>
            <a:pPr lvl="1"/>
            <a:r>
              <a:rPr lang="cs-CZ" b="1" dirty="0" smtClean="0"/>
              <a:t>Ve Windows v základu </a:t>
            </a:r>
            <a:r>
              <a:rPr lang="cs-CZ" b="1" dirty="0" err="1" smtClean="0"/>
              <a:t>splittery</a:t>
            </a:r>
            <a:r>
              <a:rPr lang="cs-CZ" b="1" dirty="0" smtClean="0"/>
              <a:t> pro </a:t>
            </a:r>
            <a:r>
              <a:rPr lang="cs-CZ" b="1" dirty="0"/>
              <a:t>AVI, MPEG-PS, ASF a </a:t>
            </a:r>
            <a:r>
              <a:rPr lang="cs-CZ" b="1" dirty="0" smtClean="0"/>
              <a:t>WMV</a:t>
            </a:r>
          </a:p>
          <a:p>
            <a:pPr lvl="1"/>
            <a:r>
              <a:rPr lang="cs-CZ" b="1" dirty="0" smtClean="0"/>
              <a:t>Pro ostatní třeba doinstalovat – ideálně </a:t>
            </a:r>
            <a:r>
              <a:rPr lang="cs-CZ" b="1" dirty="0" err="1" smtClean="0"/>
              <a:t>Haali</a:t>
            </a:r>
            <a:r>
              <a:rPr lang="cs-CZ" b="1" dirty="0" smtClean="0"/>
              <a:t> media </a:t>
            </a:r>
            <a:r>
              <a:rPr lang="cs-CZ" b="1" dirty="0" err="1" smtClean="0"/>
              <a:t>splitter</a:t>
            </a:r>
            <a:r>
              <a:rPr lang="cs-CZ" b="1" dirty="0" smtClean="0"/>
              <a:t> (</a:t>
            </a:r>
            <a:r>
              <a:rPr lang="cs-CZ" b="1" dirty="0" err="1" smtClean="0"/>
              <a:t>matroska</a:t>
            </a:r>
            <a:r>
              <a:rPr lang="cs-CZ" b="1" dirty="0" smtClean="0"/>
              <a:t> </a:t>
            </a:r>
            <a:r>
              <a:rPr lang="cs-CZ" b="1" dirty="0" err="1" smtClean="0"/>
              <a:t>splitter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err="1" smtClean="0"/>
              <a:t>ffdshow</a:t>
            </a:r>
            <a:r>
              <a:rPr lang="cs-CZ" b="1" dirty="0" smtClean="0"/>
              <a:t> – obsahuje širokou škálu filtrů a </a:t>
            </a:r>
            <a:r>
              <a:rPr lang="cs-CZ" b="1" dirty="0" err="1" smtClean="0"/>
              <a:t>VfW</a:t>
            </a:r>
            <a:r>
              <a:rPr lang="cs-CZ" b="1" dirty="0" smtClean="0"/>
              <a:t> </a:t>
            </a:r>
            <a:r>
              <a:rPr lang="cs-CZ" b="1" dirty="0" err="1" smtClean="0"/>
              <a:t>kodeků</a:t>
            </a:r>
            <a:endParaRPr lang="cs-CZ" b="1" dirty="0" smtClean="0"/>
          </a:p>
          <a:p>
            <a:r>
              <a:rPr lang="cs-CZ" b="1" dirty="0" smtClean="0"/>
              <a:t>2 systémy pro kompresi a dekompresi videa</a:t>
            </a:r>
          </a:p>
          <a:p>
            <a:pPr lvl="1"/>
            <a:r>
              <a:rPr lang="cs-CZ" b="1" dirty="0" err="1"/>
              <a:t>VfW</a:t>
            </a:r>
            <a:r>
              <a:rPr lang="cs-CZ" dirty="0"/>
              <a:t> </a:t>
            </a:r>
            <a:r>
              <a:rPr lang="cs-CZ" dirty="0" smtClean="0"/>
              <a:t>(Video </a:t>
            </a:r>
            <a:r>
              <a:rPr lang="cs-CZ" dirty="0" err="1" smtClean="0"/>
              <a:t>for</a:t>
            </a:r>
            <a:r>
              <a:rPr lang="cs-CZ" dirty="0" smtClean="0"/>
              <a:t> Windows) využívající </a:t>
            </a:r>
            <a:r>
              <a:rPr lang="cs-CZ" dirty="0"/>
              <a:t>pro svoji práci </a:t>
            </a:r>
            <a:r>
              <a:rPr lang="cs-CZ" dirty="0" err="1" smtClean="0"/>
              <a:t>kodeky</a:t>
            </a:r>
            <a:r>
              <a:rPr lang="cs-CZ" dirty="0" smtClean="0"/>
              <a:t> – platí pro programy na kompresi videa (</a:t>
            </a:r>
            <a:r>
              <a:rPr lang="cs-CZ" dirty="0" err="1" smtClean="0"/>
              <a:t>VirtualDub</a:t>
            </a:r>
            <a:r>
              <a:rPr lang="cs-CZ" dirty="0" smtClean="0"/>
              <a:t>)</a:t>
            </a:r>
          </a:p>
          <a:p>
            <a:pPr lvl="1"/>
            <a:r>
              <a:rPr lang="cs-CZ" b="1" dirty="0" err="1" smtClean="0"/>
              <a:t>DirectShow</a:t>
            </a:r>
            <a:r>
              <a:rPr lang="cs-CZ" dirty="0" smtClean="0"/>
              <a:t> </a:t>
            </a:r>
          </a:p>
          <a:p>
            <a:pPr lvl="2"/>
            <a:r>
              <a:rPr lang="cs-CZ" dirty="0"/>
              <a:t> </a:t>
            </a:r>
            <a:r>
              <a:rPr lang="cs-CZ" dirty="0" smtClean="0"/>
              <a:t>obsahuje 3 typy filtrů - </a:t>
            </a:r>
            <a:r>
              <a:rPr lang="cs-CZ" i="1" dirty="0"/>
              <a:t>zdrojové, transformační a </a:t>
            </a:r>
            <a:r>
              <a:rPr lang="cs-CZ" i="1" dirty="0" err="1"/>
              <a:t>renderovací</a:t>
            </a:r>
            <a:endParaRPr lang="cs-CZ" i="1" dirty="0" smtClean="0"/>
          </a:p>
          <a:p>
            <a:pPr lvl="2"/>
            <a:r>
              <a:rPr lang="cs-CZ" dirty="0" smtClean="0"/>
              <a:t> řadí za sebe tyto</a:t>
            </a:r>
            <a:r>
              <a:rPr lang="cs-CZ" dirty="0"/>
              <a:t> </a:t>
            </a:r>
            <a:r>
              <a:rPr lang="cs-CZ" b="1" dirty="0"/>
              <a:t>filtry</a:t>
            </a:r>
            <a:r>
              <a:rPr lang="cs-CZ" dirty="0"/>
              <a:t> a vytváří tím přehrávací graf. Na začátku je vstupní multimediální </a:t>
            </a:r>
            <a:r>
              <a:rPr lang="cs-CZ" dirty="0" smtClean="0"/>
              <a:t>soubor (kontejner) </a:t>
            </a:r>
            <a:r>
              <a:rPr lang="cs-CZ" dirty="0"/>
              <a:t>a na konci video a zvukový výstup.</a:t>
            </a:r>
            <a:endParaRPr lang="cs-CZ" dirty="0" smtClean="0"/>
          </a:p>
          <a:p>
            <a:pPr lvl="1"/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1149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Vlastnosti video souboru jsou definovány:</a:t>
            </a:r>
          </a:p>
          <a:p>
            <a:pPr lvl="1"/>
            <a:r>
              <a:rPr lang="cs-CZ" dirty="0" smtClean="0"/>
              <a:t>Formátem kontejneru (AVI, MP4, MKV…)</a:t>
            </a:r>
          </a:p>
          <a:p>
            <a:pPr lvl="1"/>
            <a:r>
              <a:rPr lang="cs-CZ" dirty="0" smtClean="0"/>
              <a:t>Kompresí video </a:t>
            </a:r>
            <a:r>
              <a:rPr lang="cs-CZ" dirty="0" err="1" smtClean="0"/>
              <a:t>streamu</a:t>
            </a:r>
            <a:r>
              <a:rPr lang="cs-CZ" dirty="0" smtClean="0"/>
              <a:t> (mpeg-2, mpeg-4…)</a:t>
            </a:r>
          </a:p>
          <a:p>
            <a:pPr lvl="1"/>
            <a:r>
              <a:rPr lang="cs-CZ" dirty="0" smtClean="0"/>
              <a:t>Kompresí zvuku (AAC, AC3, MP3…)</a:t>
            </a:r>
            <a:endParaRPr lang="cs-CZ" b="1" dirty="0" smtClean="0"/>
          </a:p>
          <a:p>
            <a:r>
              <a:rPr lang="cs-CZ" b="1" dirty="0" smtClean="0"/>
              <a:t>Značení u přehrávačů je pouze orientační, ale nemusí být zcela jednoznačné </a:t>
            </a:r>
          </a:p>
          <a:p>
            <a:pPr lvl="1"/>
            <a:r>
              <a:rPr lang="cs-CZ" dirty="0" smtClean="0"/>
              <a:t>Např. </a:t>
            </a:r>
            <a:r>
              <a:rPr lang="cs-CZ" dirty="0" err="1" smtClean="0"/>
              <a:t>DivX</a:t>
            </a:r>
            <a:r>
              <a:rPr lang="cs-CZ" dirty="0" smtClean="0"/>
              <a:t> znamená podporu MPEG-4 ASP kompresi, ale není zřejmá podpora zvuku – MP3/ AC3?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9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Použitelný software pro přehrávání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Programy</a:t>
            </a:r>
          </a:p>
          <a:p>
            <a:pPr lvl="1"/>
            <a:r>
              <a:rPr lang="cs-CZ" b="1" dirty="0" smtClean="0"/>
              <a:t>Windows media </a:t>
            </a:r>
            <a:r>
              <a:rPr lang="cs-CZ" b="1" dirty="0" err="1" smtClean="0"/>
              <a:t>player</a:t>
            </a:r>
            <a:endParaRPr lang="cs-CZ" b="1" dirty="0"/>
          </a:p>
          <a:p>
            <a:pPr lvl="1"/>
            <a:r>
              <a:rPr lang="cs-CZ" b="1" dirty="0" smtClean="0"/>
              <a:t>Media </a:t>
            </a:r>
            <a:r>
              <a:rPr lang="cs-CZ" b="1" dirty="0" err="1" smtClean="0"/>
              <a:t>player</a:t>
            </a:r>
            <a:r>
              <a:rPr lang="cs-CZ" b="1" dirty="0" smtClean="0"/>
              <a:t> </a:t>
            </a:r>
            <a:r>
              <a:rPr lang="cs-CZ" b="1" dirty="0" err="1" smtClean="0"/>
              <a:t>classic</a:t>
            </a:r>
            <a:r>
              <a:rPr lang="cs-CZ" b="1" dirty="0" smtClean="0"/>
              <a:t> (</a:t>
            </a:r>
            <a:r>
              <a:rPr lang="cs-CZ" b="1" dirty="0" err="1" smtClean="0"/>
              <a:t>home</a:t>
            </a:r>
            <a:r>
              <a:rPr lang="cs-CZ" b="1" dirty="0" smtClean="0"/>
              <a:t> </a:t>
            </a:r>
            <a:r>
              <a:rPr lang="cs-CZ" b="1" smtClean="0"/>
              <a:t>cinema) </a:t>
            </a:r>
            <a:r>
              <a:rPr lang="cs-CZ" b="1" dirty="0" smtClean="0"/>
              <a:t>- </a:t>
            </a:r>
            <a:r>
              <a:rPr lang="cs-CZ" dirty="0"/>
              <a:t>integrace </a:t>
            </a:r>
            <a:r>
              <a:rPr lang="cs-CZ" dirty="0" err="1"/>
              <a:t>ffmpeg</a:t>
            </a:r>
            <a:r>
              <a:rPr lang="cs-CZ" dirty="0"/>
              <a:t> dekodéru (podpora MPEG-4 a dalších formátů), DXVA dekodér H.264 a VC-1 (akcelerované dekódování videa pomocí grafické karty) a odstranění vodorovného roztržení obrazu (tzv. </a:t>
            </a:r>
            <a:r>
              <a:rPr lang="cs-CZ" dirty="0" err="1"/>
              <a:t>tearing</a:t>
            </a:r>
            <a:r>
              <a:rPr lang="cs-CZ" dirty="0"/>
              <a:t>). Tato verze je také nově oficiálně v češtině.</a:t>
            </a:r>
            <a:endParaRPr lang="cs-CZ" b="1" dirty="0" smtClean="0"/>
          </a:p>
          <a:p>
            <a:pPr lvl="1"/>
            <a:r>
              <a:rPr lang="cs-CZ" b="1" dirty="0" smtClean="0"/>
              <a:t>VLC </a:t>
            </a:r>
            <a:r>
              <a:rPr lang="cs-CZ" b="1" dirty="0" err="1" smtClean="0"/>
              <a:t>player</a:t>
            </a:r>
            <a:r>
              <a:rPr lang="cs-CZ" b="1" dirty="0" smtClean="0"/>
              <a:t> </a:t>
            </a:r>
            <a:r>
              <a:rPr lang="cs-CZ" dirty="0" smtClean="0"/>
              <a:t>– nevyužívá </a:t>
            </a:r>
            <a:r>
              <a:rPr lang="cs-CZ" dirty="0" err="1" smtClean="0"/>
              <a:t>DirectShow</a:t>
            </a:r>
            <a:r>
              <a:rPr lang="cs-CZ" dirty="0" smtClean="0"/>
              <a:t>, má integrovanou podporu pro všechny kontejnery </a:t>
            </a:r>
          </a:p>
        </p:txBody>
      </p:sp>
    </p:spTree>
    <p:extLst>
      <p:ext uri="{BB962C8B-B14F-4D97-AF65-F5344CB8AC3E}">
        <p14:creationId xmlns:p14="http://schemas.microsoft.com/office/powerpoint/2010/main" val="11412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Integrace videa, zvuku a dalších dat (titulky) do 1 souboru</a:t>
            </a:r>
          </a:p>
          <a:p>
            <a:r>
              <a:rPr lang="cs-CZ" b="1" dirty="0" smtClean="0"/>
              <a:t>Svým </a:t>
            </a:r>
            <a:r>
              <a:rPr lang="cs-CZ" b="1" dirty="0" smtClean="0"/>
              <a:t>typem určuje použitelnost kompresních formátů</a:t>
            </a:r>
          </a:p>
          <a:p>
            <a:r>
              <a:rPr lang="cs-CZ" b="1" dirty="0" smtClean="0"/>
              <a:t>Některé </a:t>
            </a:r>
            <a:r>
              <a:rPr lang="cs-CZ" b="1" dirty="0"/>
              <a:t>audio/video soubory se ale vyskytují i v podobě elementárních </a:t>
            </a:r>
            <a:r>
              <a:rPr lang="cs-CZ" b="1" dirty="0" err="1"/>
              <a:t>streamů</a:t>
            </a:r>
            <a:r>
              <a:rPr lang="cs-CZ" b="1" dirty="0"/>
              <a:t>, to znamená bez </a:t>
            </a:r>
            <a:r>
              <a:rPr lang="cs-CZ" b="1" dirty="0" smtClean="0"/>
              <a:t>kontejneru </a:t>
            </a:r>
          </a:p>
          <a:p>
            <a:pPr lvl="1"/>
            <a:r>
              <a:rPr lang="cs-CZ" b="1" dirty="0" smtClean="0"/>
              <a:t>.mp3 </a:t>
            </a:r>
            <a:r>
              <a:rPr lang="cs-CZ" dirty="0" smtClean="0"/>
              <a:t>(</a:t>
            </a:r>
            <a:r>
              <a:rPr lang="cs-CZ" dirty="0"/>
              <a:t>MPEG-1 </a:t>
            </a:r>
            <a:r>
              <a:rPr lang="cs-CZ" dirty="0" err="1"/>
              <a:t>layer</a:t>
            </a:r>
            <a:r>
              <a:rPr lang="cs-CZ" dirty="0"/>
              <a:t> 3 audio </a:t>
            </a:r>
            <a:r>
              <a:rPr lang="cs-CZ" dirty="0" err="1"/>
              <a:t>stream</a:t>
            </a:r>
            <a:r>
              <a:rPr lang="cs-CZ" dirty="0" smtClean="0"/>
              <a:t>)</a:t>
            </a:r>
          </a:p>
          <a:p>
            <a:pPr lvl="1"/>
            <a:r>
              <a:rPr lang="cs-CZ" b="1" dirty="0"/>
              <a:t>.m2v </a:t>
            </a:r>
            <a:r>
              <a:rPr lang="cs-CZ" dirty="0"/>
              <a:t>(MPEG-2 video </a:t>
            </a:r>
            <a:r>
              <a:rPr lang="cs-CZ" dirty="0" err="1"/>
              <a:t>stream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b="1" dirty="0"/>
              <a:t>.</a:t>
            </a:r>
            <a:r>
              <a:rPr lang="cs-CZ" b="1" dirty="0" err="1"/>
              <a:t>aac</a:t>
            </a:r>
            <a:r>
              <a:rPr lang="cs-CZ" b="1" dirty="0"/>
              <a:t> </a:t>
            </a:r>
            <a:r>
              <a:rPr lang="cs-CZ" dirty="0"/>
              <a:t>(MPEG-4 </a:t>
            </a:r>
            <a:r>
              <a:rPr lang="cs-CZ" dirty="0" err="1"/>
              <a:t>Advanced</a:t>
            </a:r>
            <a:r>
              <a:rPr lang="cs-CZ" dirty="0"/>
              <a:t> Audio </a:t>
            </a:r>
            <a:r>
              <a:rPr lang="cs-CZ" dirty="0" err="1"/>
              <a:t>Coding</a:t>
            </a:r>
            <a:r>
              <a:rPr lang="cs-CZ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3778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- AVI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</a:t>
            </a:r>
            <a:r>
              <a:rPr lang="cs-CZ" dirty="0"/>
              <a:t>udio </a:t>
            </a:r>
            <a:r>
              <a:rPr lang="cs-CZ" b="1" dirty="0"/>
              <a:t>V</a:t>
            </a:r>
            <a:r>
              <a:rPr lang="cs-CZ" dirty="0"/>
              <a:t>ideo </a:t>
            </a:r>
            <a:r>
              <a:rPr lang="cs-CZ" b="1" dirty="0" err="1" smtClean="0"/>
              <a:t>I</a:t>
            </a:r>
            <a:r>
              <a:rPr lang="cs-CZ" dirty="0" err="1" smtClean="0"/>
              <a:t>nterleave</a:t>
            </a:r>
            <a:endParaRPr lang="cs-CZ" dirty="0" smtClean="0"/>
          </a:p>
          <a:p>
            <a:r>
              <a:rPr lang="cs-CZ" b="1" dirty="0" smtClean="0"/>
              <a:t>Velmi rozšířený, z dílny Microsoft</a:t>
            </a:r>
          </a:p>
          <a:p>
            <a:r>
              <a:rPr lang="cs-CZ" b="1" dirty="0" smtClean="0"/>
              <a:t>Podporuje vkládání kompresí videa/zvuku (kromě MPEG-2)</a:t>
            </a:r>
          </a:p>
          <a:p>
            <a:r>
              <a:rPr lang="cs-CZ" b="1" dirty="0" smtClean="0"/>
              <a:t>Značně problematický (desynchronizace zvuku a videa, značný nárůst velikosti souboru při </a:t>
            </a:r>
            <a:r>
              <a:rPr lang="cs-CZ" b="1" dirty="0"/>
              <a:t>vkládání </a:t>
            </a:r>
            <a:r>
              <a:rPr lang="cs-CZ" b="1" dirty="0" smtClean="0"/>
              <a:t>MPEG-4 </a:t>
            </a:r>
            <a:r>
              <a:rPr lang="cs-CZ" b="1" dirty="0" err="1" smtClean="0"/>
              <a:t>streamů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Výhodu je kompatibilita se všemi OS a velkým množstvím přehrávačů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621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</a:t>
            </a:r>
            <a:r>
              <a:rPr lang="cs-CZ" dirty="0"/>
              <a:t>– MPEG Program </a:t>
            </a:r>
            <a:r>
              <a:rPr lang="cs-CZ" dirty="0" err="1"/>
              <a:t>Stream</a:t>
            </a:r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velmi </a:t>
            </a:r>
            <a:r>
              <a:rPr lang="cs-CZ" b="1" dirty="0"/>
              <a:t>rozšířený </a:t>
            </a:r>
            <a:r>
              <a:rPr lang="cs-CZ" b="1" dirty="0" smtClean="0"/>
              <a:t>kontejner</a:t>
            </a:r>
          </a:p>
          <a:p>
            <a:r>
              <a:rPr lang="cs-CZ" b="1" dirty="0" smtClean="0"/>
              <a:t>video </a:t>
            </a:r>
            <a:r>
              <a:rPr lang="cs-CZ" b="1" dirty="0"/>
              <a:t>s kompresí MPEG-1 a </a:t>
            </a:r>
            <a:r>
              <a:rPr lang="cs-CZ" b="1" dirty="0" smtClean="0"/>
              <a:t>MPEG-2</a:t>
            </a:r>
          </a:p>
          <a:p>
            <a:r>
              <a:rPr lang="cs-CZ" b="1" dirty="0" smtClean="0"/>
              <a:t>audio AC3 </a:t>
            </a:r>
            <a:r>
              <a:rPr lang="cs-CZ" b="1"/>
              <a:t>nebo </a:t>
            </a:r>
            <a:r>
              <a:rPr lang="cs-CZ" b="1" smtClean="0"/>
              <a:t>MP2 </a:t>
            </a:r>
            <a:endParaRPr lang="cs-CZ" b="1" dirty="0" smtClean="0"/>
          </a:p>
          <a:p>
            <a:r>
              <a:rPr lang="cs-CZ" b="1" dirty="0" smtClean="0"/>
              <a:t>široká podpora </a:t>
            </a:r>
            <a:r>
              <a:rPr lang="cs-CZ" b="1" dirty="0"/>
              <a:t>všemi zařízeními. </a:t>
            </a:r>
            <a:endParaRPr lang="cs-CZ" b="1" dirty="0" smtClean="0"/>
          </a:p>
          <a:p>
            <a:r>
              <a:rPr lang="cs-CZ" b="1" dirty="0" smtClean="0"/>
              <a:t>Videa </a:t>
            </a:r>
            <a:r>
              <a:rPr lang="cs-CZ" b="1" dirty="0"/>
              <a:t>mají obvykle koncovku MPG, VOB nebo EVOB.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718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</a:t>
            </a:r>
            <a:r>
              <a:rPr lang="cs-CZ" dirty="0"/>
              <a:t>– MPEG Transport </a:t>
            </a:r>
            <a:r>
              <a:rPr lang="cs-CZ" dirty="0" err="1"/>
              <a:t>Stream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Použití pro digitální </a:t>
            </a:r>
            <a:r>
              <a:rPr lang="cs-CZ" b="1" dirty="0"/>
              <a:t>vysílání videa a také jej využívají AVCHD kamery a </a:t>
            </a:r>
            <a:r>
              <a:rPr lang="cs-CZ" b="1" dirty="0" err="1"/>
              <a:t>Blu-ray</a:t>
            </a:r>
            <a:r>
              <a:rPr lang="cs-CZ" b="1" dirty="0"/>
              <a:t> přehrávače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Komprese videa MPEG-2 </a:t>
            </a:r>
            <a:r>
              <a:rPr lang="cs-CZ" b="1" dirty="0"/>
              <a:t>a MPEG-4 AVC, </a:t>
            </a:r>
            <a:endParaRPr lang="cs-CZ" b="1" dirty="0" smtClean="0"/>
          </a:p>
          <a:p>
            <a:r>
              <a:rPr lang="cs-CZ" b="1" dirty="0" smtClean="0"/>
              <a:t>zvuk obvykle v </a:t>
            </a:r>
            <a:r>
              <a:rPr lang="cs-CZ" b="1" dirty="0"/>
              <a:t>kompresi AC3. </a:t>
            </a:r>
            <a:endParaRPr lang="cs-CZ" b="1" dirty="0" smtClean="0"/>
          </a:p>
          <a:p>
            <a:r>
              <a:rPr lang="cs-CZ" b="1" dirty="0" smtClean="0"/>
              <a:t>Podpora více </a:t>
            </a:r>
            <a:r>
              <a:rPr lang="cs-CZ" b="1" dirty="0"/>
              <a:t>zvukových nebo titulkových stop. </a:t>
            </a:r>
            <a:endParaRPr lang="cs-CZ" b="1" dirty="0" smtClean="0"/>
          </a:p>
          <a:p>
            <a:r>
              <a:rPr lang="cs-CZ" b="1" dirty="0" smtClean="0"/>
              <a:t>Video </a:t>
            </a:r>
            <a:r>
              <a:rPr lang="cs-CZ" b="1" dirty="0"/>
              <a:t>v tomto kontejneru má obvykle koncovky TS, MTS nebo M2TS.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76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</a:t>
            </a:r>
            <a:r>
              <a:rPr lang="cs-CZ" dirty="0"/>
              <a:t>– </a:t>
            </a:r>
            <a:r>
              <a:rPr lang="cs-CZ" dirty="0" smtClean="0"/>
              <a:t>OGG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Open source, známý spíše pro přehrávání zvuku</a:t>
            </a:r>
          </a:p>
          <a:p>
            <a:r>
              <a:rPr lang="cs-CZ" b="1" dirty="0" smtClean="0"/>
              <a:t>zvuk obvykle v </a:t>
            </a:r>
            <a:r>
              <a:rPr lang="cs-CZ" b="1" dirty="0"/>
              <a:t>kompresi </a:t>
            </a:r>
            <a:r>
              <a:rPr lang="cs-CZ" b="1" dirty="0" err="1"/>
              <a:t>Vorbis</a:t>
            </a:r>
            <a:r>
              <a:rPr lang="cs-CZ" b="1" dirty="0"/>
              <a:t>, </a:t>
            </a:r>
            <a:r>
              <a:rPr lang="cs-CZ" b="1" dirty="0" err="1"/>
              <a:t>flac</a:t>
            </a:r>
            <a:r>
              <a:rPr lang="cs-CZ" b="1" dirty="0"/>
              <a:t> a </a:t>
            </a:r>
            <a:r>
              <a:rPr lang="cs-CZ" b="1" dirty="0" err="1"/>
              <a:t>Speex</a:t>
            </a:r>
            <a:r>
              <a:rPr lang="cs-CZ" b="1" dirty="0"/>
              <a:t>. </a:t>
            </a:r>
            <a:endParaRPr lang="cs-CZ" b="1" dirty="0" smtClean="0"/>
          </a:p>
          <a:p>
            <a:r>
              <a:rPr lang="cs-CZ" b="1" dirty="0" smtClean="0"/>
              <a:t>Obraz v kompresi </a:t>
            </a:r>
            <a:r>
              <a:rPr lang="cs-CZ" b="1" dirty="0" err="1" smtClean="0"/>
              <a:t>Theora</a:t>
            </a:r>
            <a:r>
              <a:rPr lang="cs-CZ" b="1" dirty="0" smtClean="0"/>
              <a:t>. </a:t>
            </a:r>
          </a:p>
          <a:p>
            <a:r>
              <a:rPr lang="cs-CZ" b="1" dirty="0" smtClean="0"/>
              <a:t>Doporučené značení pro kontejnery se zvukem je OGA, pro video OGV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184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</a:t>
            </a:r>
            <a:r>
              <a:rPr lang="cs-CZ" dirty="0"/>
              <a:t>– </a:t>
            </a:r>
            <a:r>
              <a:rPr lang="cs-CZ" dirty="0" smtClean="0"/>
              <a:t>MP4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určen primárně pro MPEG-4 video (ASP, AVC) a MPEG-4 audio (AAC</a:t>
            </a:r>
            <a:r>
              <a:rPr lang="cs-CZ" b="1" dirty="0" smtClean="0"/>
              <a:t>)</a:t>
            </a:r>
            <a:endParaRPr lang="cs-CZ" b="1" dirty="0"/>
          </a:p>
          <a:p>
            <a:r>
              <a:rPr lang="cs-CZ" b="1" dirty="0" smtClean="0"/>
              <a:t>jiné </a:t>
            </a:r>
            <a:r>
              <a:rPr lang="cs-CZ" b="1" dirty="0"/>
              <a:t>komprese </a:t>
            </a:r>
            <a:r>
              <a:rPr lang="cs-CZ" b="1" dirty="0" smtClean="0"/>
              <a:t> - MPEG-1 </a:t>
            </a:r>
            <a:r>
              <a:rPr lang="cs-CZ" b="1" dirty="0"/>
              <a:t>a MPEG-2 video nebo MPEG-1 (MP2 a MP3) zvuk. </a:t>
            </a:r>
            <a:endParaRPr lang="cs-CZ" b="1" dirty="0" smtClean="0"/>
          </a:p>
          <a:p>
            <a:r>
              <a:rPr lang="cs-CZ" b="1" dirty="0" smtClean="0"/>
              <a:t>Podpora stereo zvuku</a:t>
            </a:r>
          </a:p>
          <a:p>
            <a:r>
              <a:rPr lang="cs-CZ" b="1" dirty="0" smtClean="0"/>
              <a:t>modifikace </a:t>
            </a:r>
            <a:r>
              <a:rPr lang="cs-CZ" b="1" dirty="0"/>
              <a:t>MP4 s názvem 3GPP (3GP, 3GP2</a:t>
            </a:r>
            <a:r>
              <a:rPr lang="cs-CZ" b="1" dirty="0" smtClean="0"/>
              <a:t>) pro </a:t>
            </a:r>
            <a:r>
              <a:rPr lang="cs-CZ" b="1" dirty="0"/>
              <a:t>použití v mobilních </a:t>
            </a:r>
            <a:r>
              <a:rPr lang="cs-CZ" b="1" dirty="0" smtClean="0"/>
              <a:t>zařízeních (komprese </a:t>
            </a:r>
            <a:r>
              <a:rPr lang="cs-CZ" b="1" dirty="0"/>
              <a:t>obrazu </a:t>
            </a:r>
            <a:r>
              <a:rPr lang="cs-CZ" b="1" dirty="0" smtClean="0"/>
              <a:t>ve formátu </a:t>
            </a:r>
            <a:r>
              <a:rPr lang="cs-CZ" b="1" dirty="0"/>
              <a:t>h.263, zvuk je ve </a:t>
            </a:r>
            <a:r>
              <a:rPr lang="cs-CZ" b="1" dirty="0" smtClean="0"/>
              <a:t>formátu AMR)</a:t>
            </a:r>
          </a:p>
          <a:p>
            <a:r>
              <a:rPr lang="cs-CZ" b="1" dirty="0" smtClean="0"/>
              <a:t>rozšířený </a:t>
            </a:r>
            <a:r>
              <a:rPr lang="cs-CZ" b="1" dirty="0"/>
              <a:t>hlavně v mobilních telefonech a stolních i přenosných multimediálních </a:t>
            </a:r>
            <a:r>
              <a:rPr lang="cs-CZ" b="1" dirty="0" smtClean="0"/>
              <a:t>přehrávačích</a:t>
            </a:r>
          </a:p>
        </p:txBody>
      </p:sp>
    </p:spTree>
    <p:extLst>
      <p:ext uri="{BB962C8B-B14F-4D97-AF65-F5344CB8AC3E}">
        <p14:creationId xmlns:p14="http://schemas.microsoft.com/office/powerpoint/2010/main" val="330923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Kontejnery </a:t>
            </a:r>
            <a:r>
              <a:rPr lang="cs-CZ" dirty="0"/>
              <a:t>– </a:t>
            </a:r>
            <a:r>
              <a:rPr lang="cs-CZ" dirty="0" err="1" smtClean="0"/>
              <a:t>Matroška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Video s příponou MKV, audio MKA</a:t>
            </a:r>
          </a:p>
          <a:p>
            <a:r>
              <a:rPr lang="cs-CZ" b="1" dirty="0" err="1"/>
              <a:t>licencovám</a:t>
            </a:r>
            <a:r>
              <a:rPr lang="cs-CZ" b="1" dirty="0"/>
              <a:t> jako "public </a:t>
            </a:r>
            <a:r>
              <a:rPr lang="cs-CZ" b="1" dirty="0" err="1" smtClean="0"/>
              <a:t>domain</a:t>
            </a:r>
            <a:r>
              <a:rPr lang="cs-CZ" b="1" dirty="0" smtClean="0"/>
              <a:t>„ -  </a:t>
            </a:r>
            <a:r>
              <a:rPr lang="cs-CZ" b="1" dirty="0"/>
              <a:t>volně k použití pro každého.</a:t>
            </a:r>
            <a:endParaRPr lang="cs-CZ" b="1" dirty="0" smtClean="0"/>
          </a:p>
          <a:p>
            <a:r>
              <a:rPr lang="cs-CZ" b="1" dirty="0" smtClean="0"/>
              <a:t>možnost vložení většiny </a:t>
            </a:r>
            <a:r>
              <a:rPr lang="cs-CZ" b="1" dirty="0"/>
              <a:t>existujících kompresí zvuku i </a:t>
            </a:r>
            <a:r>
              <a:rPr lang="cs-CZ" b="1" dirty="0" smtClean="0"/>
              <a:t>obrazu (MPEG-1</a:t>
            </a:r>
            <a:r>
              <a:rPr lang="cs-CZ" b="1" dirty="0"/>
              <a:t>, MPEG-2, MPEG-4, VC-1, </a:t>
            </a:r>
            <a:r>
              <a:rPr lang="cs-CZ" b="1" dirty="0" err="1"/>
              <a:t>RealMedia</a:t>
            </a:r>
            <a:r>
              <a:rPr lang="cs-CZ" b="1" dirty="0"/>
              <a:t>, MP3, AC3, DTS, AAC, </a:t>
            </a:r>
            <a:r>
              <a:rPr lang="cs-CZ" b="1" dirty="0" err="1"/>
              <a:t>Vorbis</a:t>
            </a:r>
            <a:r>
              <a:rPr lang="cs-CZ" b="1" dirty="0"/>
              <a:t>, </a:t>
            </a:r>
            <a:r>
              <a:rPr lang="cs-CZ" b="1" dirty="0" err="1"/>
              <a:t>flac</a:t>
            </a:r>
            <a:r>
              <a:rPr lang="cs-CZ" b="1" dirty="0"/>
              <a:t> nebo </a:t>
            </a:r>
            <a:r>
              <a:rPr lang="cs-CZ" b="1" dirty="0" err="1" smtClean="0"/>
              <a:t>WavPack</a:t>
            </a:r>
            <a:r>
              <a:rPr lang="cs-CZ" b="1" dirty="0"/>
              <a:t>)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Bezproblémové vložení více zvukových stop</a:t>
            </a:r>
          </a:p>
          <a:p>
            <a:r>
              <a:rPr lang="cs-CZ" b="1" dirty="0" smtClean="0"/>
              <a:t>De </a:t>
            </a:r>
            <a:r>
              <a:rPr lang="cs-CZ" b="1" dirty="0"/>
              <a:t>facto standardem pro </a:t>
            </a:r>
            <a:r>
              <a:rPr lang="cs-CZ" b="1" dirty="0" smtClean="0"/>
              <a:t>HD </a:t>
            </a:r>
            <a:r>
              <a:rPr lang="cs-CZ" b="1" dirty="0" err="1" smtClean="0"/>
              <a:t>ripy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35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280</TotalTime>
  <Words>861</Words>
  <Application>Microsoft Office PowerPoint</Application>
  <PresentationFormat>Předvádění na obrazovce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VIDEO SOUBORY</vt:lpstr>
      <vt:lpstr>Základní pojmy</vt:lpstr>
      <vt:lpstr>Kontejnery</vt:lpstr>
      <vt:lpstr>Kontejnery - AVI</vt:lpstr>
      <vt:lpstr>Kontejnery – MPEG Program Stream  </vt:lpstr>
      <vt:lpstr>Kontejnery – MPEG Transport Stream </vt:lpstr>
      <vt:lpstr>Kontejnery – OGG</vt:lpstr>
      <vt:lpstr>Kontejnery – MP4</vt:lpstr>
      <vt:lpstr>Kontejnery – Matroška</vt:lpstr>
      <vt:lpstr>Kontejnery – MOV</vt:lpstr>
      <vt:lpstr>VIDEO SOUBORY</vt:lpstr>
      <vt:lpstr>Komprese MPEG-4 ASP</vt:lpstr>
      <vt:lpstr>Komprese MPEG-4 AVC (H264)</vt:lpstr>
      <vt:lpstr>Komprese MPEG-2</vt:lpstr>
      <vt:lpstr>Komprese MPEG-1</vt:lpstr>
      <vt:lpstr>Komprese VC-1/WMV</vt:lpstr>
      <vt:lpstr>Komprese MJPEG</vt:lpstr>
      <vt:lpstr>Komprese DV</vt:lpstr>
      <vt:lpstr>Použitelný software pro přehrávání</vt:lpstr>
      <vt:lpstr>Použitelný software pro přehrávání</vt:lpstr>
    </vt:vector>
  </TitlesOfParts>
  <Company>JAMU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SOUBORY</dc:title>
  <dc:creator>Kokeš Marek</dc:creator>
  <cp:lastModifiedBy>Kokes</cp:lastModifiedBy>
  <cp:revision>36</cp:revision>
  <dcterms:created xsi:type="dcterms:W3CDTF">2014-03-12T09:56:31Z</dcterms:created>
  <dcterms:modified xsi:type="dcterms:W3CDTF">2014-03-12T21:47:34Z</dcterms:modified>
</cp:coreProperties>
</file>