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32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0C5AD-F273-4799-96E2-7A6E550D0270}" type="datetimeFigureOut">
              <a:rPr lang="cs-CZ" smtClean="0"/>
              <a:pPr/>
              <a:t>24.3.2014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FC699-3931-4D5F-B377-DC75D0AF20B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0C5AD-F273-4799-96E2-7A6E550D0270}" type="datetimeFigureOut">
              <a:rPr lang="cs-CZ" smtClean="0"/>
              <a:pPr/>
              <a:t>24.3.2014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FC699-3931-4D5F-B377-DC75D0AF20B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0C5AD-F273-4799-96E2-7A6E550D0270}" type="datetimeFigureOut">
              <a:rPr lang="cs-CZ" smtClean="0"/>
              <a:pPr/>
              <a:t>24.3.2014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FC699-3931-4D5F-B377-DC75D0AF20B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0C5AD-F273-4799-96E2-7A6E550D0270}" type="datetimeFigureOut">
              <a:rPr lang="cs-CZ" smtClean="0"/>
              <a:pPr/>
              <a:t>24.3.2014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FC699-3931-4D5F-B377-DC75D0AF20B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0C5AD-F273-4799-96E2-7A6E550D0270}" type="datetimeFigureOut">
              <a:rPr lang="cs-CZ" smtClean="0"/>
              <a:pPr/>
              <a:t>24.3.2014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FC699-3931-4D5F-B377-DC75D0AF20B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0C5AD-F273-4799-96E2-7A6E550D0270}" type="datetimeFigureOut">
              <a:rPr lang="cs-CZ" smtClean="0"/>
              <a:pPr/>
              <a:t>24.3.2014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FC699-3931-4D5F-B377-DC75D0AF20B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0C5AD-F273-4799-96E2-7A6E550D0270}" type="datetimeFigureOut">
              <a:rPr lang="cs-CZ" smtClean="0"/>
              <a:pPr/>
              <a:t>24.3.2014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FC699-3931-4D5F-B377-DC75D0AF20B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0C5AD-F273-4799-96E2-7A6E550D0270}" type="datetimeFigureOut">
              <a:rPr lang="cs-CZ" smtClean="0"/>
              <a:pPr/>
              <a:t>24.3.2014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FC699-3931-4D5F-B377-DC75D0AF20B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0C5AD-F273-4799-96E2-7A6E550D0270}" type="datetimeFigureOut">
              <a:rPr lang="cs-CZ" smtClean="0"/>
              <a:pPr/>
              <a:t>24.3.2014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FC699-3931-4D5F-B377-DC75D0AF20B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0C5AD-F273-4799-96E2-7A6E550D0270}" type="datetimeFigureOut">
              <a:rPr lang="cs-CZ" smtClean="0"/>
              <a:pPr/>
              <a:t>24.3.2014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FC699-3931-4D5F-B377-DC75D0AF20B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0C5AD-F273-4799-96E2-7A6E550D0270}" type="datetimeFigureOut">
              <a:rPr lang="cs-CZ" smtClean="0"/>
              <a:pPr/>
              <a:t>24.3.2014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FC699-3931-4D5F-B377-DC75D0AF20B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10C5AD-F273-4799-96E2-7A6E550D0270}" type="datetimeFigureOut">
              <a:rPr lang="cs-CZ" smtClean="0"/>
              <a:pPr/>
              <a:t>24.3.2014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CFC699-3931-4D5F-B377-DC75D0AF20B6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Rozhodovací manažerské metody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Pro hudební management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Přehled metod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SIPOC</a:t>
            </a:r>
          </a:p>
          <a:p>
            <a:r>
              <a:rPr lang="cs-CZ" dirty="0" smtClean="0"/>
              <a:t>Matice priorit</a:t>
            </a:r>
          </a:p>
          <a:p>
            <a:r>
              <a:rPr lang="cs-CZ" dirty="0" smtClean="0"/>
              <a:t>Diagram příčin a následků</a:t>
            </a:r>
          </a:p>
          <a:p>
            <a:r>
              <a:rPr lang="cs-CZ" dirty="0" smtClean="0"/>
              <a:t>Analýza silového pole</a:t>
            </a:r>
          </a:p>
          <a:p>
            <a:r>
              <a:rPr lang="cs-CZ" dirty="0" smtClean="0"/>
              <a:t>Rybí kost zaměřená na cíl</a:t>
            </a:r>
          </a:p>
          <a:p>
            <a:r>
              <a:rPr lang="cs-CZ" dirty="0" smtClean="0"/>
              <a:t>Šest klobouků</a:t>
            </a:r>
          </a:p>
          <a:p>
            <a:r>
              <a:rPr lang="cs-CZ" dirty="0" smtClean="0"/>
              <a:t>Vývojové diagramy</a:t>
            </a:r>
          </a:p>
          <a:p>
            <a:r>
              <a:rPr lang="cs-CZ" dirty="0" smtClean="0"/>
              <a:t>Rozpočty</a:t>
            </a:r>
          </a:p>
          <a:p>
            <a:r>
              <a:rPr lang="cs-CZ" dirty="0" smtClean="0"/>
              <a:t>Techniky vizuálního managementu</a:t>
            </a:r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279</TotalTime>
  <Words>31</Words>
  <Application>Microsoft Office PowerPoint</Application>
  <PresentationFormat>Předvádění na obrazovce (4:3)</PresentationFormat>
  <Paragraphs>12</Paragraphs>
  <Slides>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</vt:i4>
      </vt:variant>
    </vt:vector>
  </HeadingPairs>
  <TitlesOfParts>
    <vt:vector size="3" baseType="lpstr">
      <vt:lpstr>Motiv sady Office</vt:lpstr>
      <vt:lpstr>Rozhodovací manažerské metody</vt:lpstr>
      <vt:lpstr>Přehled metod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Rozhodovací manažerské metody</dc:title>
  <dc:creator>Vladimír Hřebíček</dc:creator>
  <cp:lastModifiedBy>Vladimír Hřebíček</cp:lastModifiedBy>
  <cp:revision>1</cp:revision>
  <dcterms:created xsi:type="dcterms:W3CDTF">2014-01-07T14:43:54Z</dcterms:created>
  <dcterms:modified xsi:type="dcterms:W3CDTF">2014-03-24T21:51:45Z</dcterms:modified>
</cp:coreProperties>
</file>