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6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01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61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94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81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8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0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39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87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59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32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DE02C-E722-488E-8203-F5C90700E768}" type="datetimeFigureOut">
              <a:rPr lang="cs-CZ" smtClean="0"/>
              <a:t>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89159-C4BB-4F42-B8ED-95F5B1FB19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2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WILLIAM SHAKESPEARE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1564 – 1616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17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HISTORICKÉ  HRY</a:t>
            </a:r>
          </a:p>
          <a:p>
            <a:pPr lvl="1" eaLnBrk="1" hangingPunct="1"/>
            <a:r>
              <a:rPr lang="cs-CZ" altLang="cs-CZ" b="1" smtClean="0"/>
              <a:t>Král Jan </a:t>
            </a:r>
            <a:r>
              <a:rPr lang="cs-CZ" altLang="cs-CZ" smtClean="0"/>
              <a:t>(1595/96)</a:t>
            </a:r>
          </a:p>
          <a:p>
            <a:pPr lvl="1" eaLnBrk="1" hangingPunct="1"/>
            <a:r>
              <a:rPr lang="cs-CZ" altLang="cs-CZ" b="1" smtClean="0"/>
              <a:t>Richard II. </a:t>
            </a:r>
            <a:r>
              <a:rPr lang="cs-CZ" altLang="cs-CZ" smtClean="0"/>
              <a:t>(1595/1596)</a:t>
            </a:r>
          </a:p>
          <a:p>
            <a:pPr lvl="1" eaLnBrk="1" hangingPunct="1"/>
            <a:r>
              <a:rPr lang="cs-CZ" altLang="cs-CZ" b="1" smtClean="0"/>
              <a:t>Jindřich IV.  </a:t>
            </a:r>
            <a:r>
              <a:rPr lang="cs-CZ" altLang="cs-CZ" smtClean="0"/>
              <a:t>(1597/1599)</a:t>
            </a:r>
          </a:p>
          <a:p>
            <a:pPr lvl="2" eaLnBrk="1" hangingPunct="1"/>
            <a:r>
              <a:rPr lang="cs-CZ" altLang="cs-CZ" b="1" smtClean="0"/>
              <a:t>Část 1</a:t>
            </a:r>
          </a:p>
          <a:p>
            <a:pPr lvl="2" eaLnBrk="1" hangingPunct="1"/>
            <a:r>
              <a:rPr lang="cs-CZ" altLang="cs-CZ" b="1" smtClean="0"/>
              <a:t>Část 2</a:t>
            </a:r>
          </a:p>
          <a:p>
            <a:pPr lvl="1" eaLnBrk="1" hangingPunct="1"/>
            <a:endParaRPr lang="cs-CZ" altLang="cs-CZ" b="1" smtClean="0"/>
          </a:p>
          <a:p>
            <a:pPr lvl="1" eaLnBrk="1" hangingPunct="1"/>
            <a:endParaRPr lang="cs-CZ" altLang="cs-CZ" b="1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BFA05-8CBA-4B15-A18D-EC4CDA7A2CE8}" type="slidenum">
              <a:rPr lang="cs-CZ" altLang="cs-CZ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29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b="1" smtClean="0"/>
              <a:t>Jindřich V. </a:t>
            </a:r>
            <a:r>
              <a:rPr lang="cs-CZ" altLang="cs-CZ" smtClean="0"/>
              <a:t>(1599)</a:t>
            </a:r>
            <a:endParaRPr lang="cs-CZ" altLang="cs-CZ" u="sng" smtClean="0"/>
          </a:p>
          <a:p>
            <a:pPr lvl="1" eaLnBrk="1" hangingPunct="1"/>
            <a:r>
              <a:rPr lang="cs-CZ" altLang="cs-CZ" b="1" smtClean="0"/>
              <a:t>Jindřich VI. </a:t>
            </a:r>
            <a:r>
              <a:rPr lang="cs-CZ" altLang="cs-CZ" smtClean="0"/>
              <a:t>(1590 – 1592?)</a:t>
            </a:r>
          </a:p>
          <a:p>
            <a:pPr lvl="2" eaLnBrk="1" hangingPunct="1"/>
            <a:r>
              <a:rPr lang="cs-CZ" altLang="cs-CZ" b="1" smtClean="0"/>
              <a:t>Část 1 </a:t>
            </a:r>
          </a:p>
          <a:p>
            <a:pPr lvl="2" eaLnBrk="1" hangingPunct="1"/>
            <a:r>
              <a:rPr lang="cs-CZ" altLang="cs-CZ" b="1" smtClean="0"/>
              <a:t>Část 2</a:t>
            </a:r>
          </a:p>
          <a:p>
            <a:pPr lvl="2" eaLnBrk="1" hangingPunct="1"/>
            <a:r>
              <a:rPr lang="cs-CZ" altLang="cs-CZ" b="1" smtClean="0"/>
              <a:t>Část 3</a:t>
            </a:r>
          </a:p>
          <a:p>
            <a:pPr lvl="1" eaLnBrk="1" hangingPunct="1"/>
            <a:r>
              <a:rPr lang="cs-CZ" altLang="cs-CZ" b="1" smtClean="0"/>
              <a:t>Richard III. </a:t>
            </a:r>
            <a:r>
              <a:rPr lang="cs-CZ" altLang="cs-CZ" smtClean="0"/>
              <a:t>(1593)</a:t>
            </a:r>
          </a:p>
          <a:p>
            <a:pPr lvl="1" eaLnBrk="1" hangingPunct="1"/>
            <a:r>
              <a:rPr lang="cs-CZ" altLang="cs-CZ" b="1" smtClean="0"/>
              <a:t>Jindřich VIII. </a:t>
            </a:r>
            <a:r>
              <a:rPr lang="cs-CZ" altLang="cs-CZ" smtClean="0"/>
              <a:t>(1613)</a:t>
            </a:r>
          </a:p>
          <a:p>
            <a:pPr lvl="1" eaLnBrk="1" hangingPunct="1"/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06E0D-9C66-4DAB-8442-13EA376C5D95}" type="slidenum">
              <a:rPr lang="cs-CZ" altLang="cs-CZ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4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KOMEDIE</a:t>
            </a:r>
          </a:p>
          <a:p>
            <a:pPr lvl="1" eaLnBrk="1" hangingPunct="1"/>
            <a:r>
              <a:rPr lang="cs-CZ" altLang="cs-CZ" b="1" smtClean="0"/>
              <a:t>Komedie omylů </a:t>
            </a:r>
            <a:r>
              <a:rPr lang="cs-CZ" altLang="cs-CZ" smtClean="0"/>
              <a:t>(1592/1594)</a:t>
            </a:r>
          </a:p>
          <a:p>
            <a:pPr lvl="1" eaLnBrk="1" hangingPunct="1"/>
            <a:r>
              <a:rPr lang="cs-CZ" altLang="cs-CZ" b="1" smtClean="0"/>
              <a:t>Dva šlechtici veronští </a:t>
            </a:r>
            <a:r>
              <a:rPr lang="cs-CZ" altLang="cs-CZ" smtClean="0"/>
              <a:t>(1590/1595)</a:t>
            </a:r>
          </a:p>
          <a:p>
            <a:pPr lvl="1" eaLnBrk="1" hangingPunct="1"/>
            <a:r>
              <a:rPr lang="cs-CZ" altLang="cs-CZ" b="1" smtClean="0"/>
              <a:t>Zkrocení zlé ženy </a:t>
            </a:r>
            <a:r>
              <a:rPr lang="cs-CZ" altLang="cs-CZ" smtClean="0"/>
              <a:t>(1593/1594)</a:t>
            </a:r>
          </a:p>
          <a:p>
            <a:pPr lvl="1" eaLnBrk="1" hangingPunct="1"/>
            <a:r>
              <a:rPr lang="cs-CZ" altLang="cs-CZ" b="1" smtClean="0"/>
              <a:t>Marná lásky snaha </a:t>
            </a:r>
            <a:r>
              <a:rPr lang="cs-CZ" altLang="cs-CZ" smtClean="0"/>
              <a:t>(1595)</a:t>
            </a:r>
          </a:p>
          <a:p>
            <a:pPr lvl="1" eaLnBrk="1" hangingPunct="1"/>
            <a:r>
              <a:rPr lang="cs-CZ" altLang="cs-CZ" b="1" smtClean="0"/>
              <a:t>Sen noci svatojánské </a:t>
            </a:r>
            <a:r>
              <a:rPr lang="cs-CZ" altLang="cs-CZ" smtClean="0"/>
              <a:t>(1596)</a:t>
            </a:r>
          </a:p>
          <a:p>
            <a:pPr lvl="1" eaLnBrk="1" hangingPunct="1"/>
            <a:r>
              <a:rPr lang="cs-CZ" altLang="cs-CZ" b="1" smtClean="0"/>
              <a:t>Kupec benátský </a:t>
            </a:r>
            <a:r>
              <a:rPr lang="cs-CZ" altLang="cs-CZ" smtClean="0"/>
              <a:t>(1596/1598)</a:t>
            </a:r>
          </a:p>
          <a:p>
            <a:pPr lvl="1" eaLnBrk="1" hangingPunct="1"/>
            <a:r>
              <a:rPr lang="cs-CZ" altLang="cs-CZ" b="1" smtClean="0"/>
              <a:t>Mnoho povyku pro nic </a:t>
            </a:r>
            <a:r>
              <a:rPr lang="cs-CZ" altLang="cs-CZ" smtClean="0"/>
              <a:t>(1599)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EF0EC-4066-4B13-9D50-96DE884CB6F5}" type="slidenum">
              <a:rPr lang="cs-CZ" altLang="cs-CZ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3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b="1" smtClean="0"/>
              <a:t>Jak se vám líbí </a:t>
            </a:r>
            <a:r>
              <a:rPr lang="cs-CZ" altLang="cs-CZ" smtClean="0"/>
              <a:t>(1600)</a:t>
            </a:r>
          </a:p>
          <a:p>
            <a:pPr lvl="1" eaLnBrk="1" hangingPunct="1"/>
            <a:r>
              <a:rPr lang="cs-CZ" altLang="cs-CZ" b="1" smtClean="0"/>
              <a:t>Veselé paničky windsorské </a:t>
            </a:r>
            <a:r>
              <a:rPr lang="cs-CZ" altLang="cs-CZ" smtClean="0"/>
              <a:t>(1601)</a:t>
            </a:r>
          </a:p>
          <a:p>
            <a:pPr lvl="1" eaLnBrk="1" hangingPunct="1"/>
            <a:r>
              <a:rPr lang="cs-CZ" altLang="cs-CZ" b="1" smtClean="0"/>
              <a:t>Večer tříkrálový aneb Cokoli chcete </a:t>
            </a:r>
            <a:r>
              <a:rPr lang="cs-CZ" altLang="cs-CZ" smtClean="0"/>
              <a:t>(1600/1601)</a:t>
            </a:r>
          </a:p>
          <a:p>
            <a:pPr lvl="1" eaLnBrk="1" hangingPunct="1"/>
            <a:r>
              <a:rPr lang="cs-CZ" altLang="cs-CZ" b="1" smtClean="0"/>
              <a:t>Konec vše napraví (Konec dobrý, všechno dobré; </a:t>
            </a:r>
            <a:r>
              <a:rPr lang="cs-CZ" altLang="cs-CZ" smtClean="0"/>
              <a:t>1601/1608)</a:t>
            </a:r>
          </a:p>
          <a:p>
            <a:pPr lvl="1" eaLnBrk="1" hangingPunct="1"/>
            <a:r>
              <a:rPr lang="cs-CZ" altLang="cs-CZ" b="1" smtClean="0"/>
              <a:t>Veta za vetu (Oko za oko, Půjčka za oplátku; </a:t>
            </a:r>
            <a:r>
              <a:rPr lang="cs-CZ" altLang="cs-CZ" smtClean="0"/>
              <a:t>1604)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b="1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310A7-FAB3-46EA-A0BF-864C8E9FE970}" type="slidenum">
              <a:rPr lang="cs-CZ" altLang="cs-CZ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24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TRAGÉDIE</a:t>
            </a:r>
          </a:p>
          <a:p>
            <a:pPr lvl="1" eaLnBrk="1" hangingPunct="1"/>
            <a:r>
              <a:rPr lang="cs-CZ" altLang="cs-CZ" b="1" smtClean="0"/>
              <a:t>Titus Andronicus </a:t>
            </a:r>
            <a:r>
              <a:rPr lang="cs-CZ" altLang="cs-CZ" smtClean="0"/>
              <a:t>(1594)</a:t>
            </a:r>
          </a:p>
          <a:p>
            <a:pPr lvl="1" eaLnBrk="1" hangingPunct="1"/>
            <a:r>
              <a:rPr lang="cs-CZ" altLang="cs-CZ" b="1" smtClean="0"/>
              <a:t>Romeo a Julie </a:t>
            </a:r>
            <a:r>
              <a:rPr lang="cs-CZ" altLang="cs-CZ" smtClean="0"/>
              <a:t>(1595)</a:t>
            </a:r>
          </a:p>
          <a:p>
            <a:pPr lvl="1" eaLnBrk="1" hangingPunct="1"/>
            <a:r>
              <a:rPr lang="cs-CZ" altLang="cs-CZ" b="1" smtClean="0"/>
              <a:t>Julius Caesar </a:t>
            </a:r>
            <a:r>
              <a:rPr lang="cs-CZ" altLang="cs-CZ" smtClean="0"/>
              <a:t>(1599)</a:t>
            </a:r>
          </a:p>
          <a:p>
            <a:pPr lvl="1" eaLnBrk="1" hangingPunct="1"/>
            <a:r>
              <a:rPr lang="cs-CZ" altLang="cs-CZ" b="1" smtClean="0"/>
              <a:t>Troilus a Cressida </a:t>
            </a:r>
            <a:r>
              <a:rPr lang="cs-CZ" altLang="cs-CZ" smtClean="0"/>
              <a:t>(1602)</a:t>
            </a:r>
          </a:p>
          <a:p>
            <a:pPr lvl="1" eaLnBrk="1" hangingPunct="1"/>
            <a:r>
              <a:rPr lang="cs-CZ" altLang="cs-CZ" b="1" smtClean="0"/>
              <a:t>Hamlet </a:t>
            </a:r>
            <a:r>
              <a:rPr lang="cs-CZ" altLang="cs-CZ" smtClean="0"/>
              <a:t>(1602/1604)</a:t>
            </a:r>
          </a:p>
          <a:p>
            <a:pPr lvl="1" eaLnBrk="1" hangingPunct="1"/>
            <a:r>
              <a:rPr lang="cs-CZ" altLang="cs-CZ" b="1" smtClean="0"/>
              <a:t>Othello </a:t>
            </a:r>
            <a:r>
              <a:rPr lang="cs-CZ" altLang="cs-CZ" smtClean="0"/>
              <a:t>(1603)</a:t>
            </a:r>
          </a:p>
          <a:p>
            <a:pPr lvl="1" eaLnBrk="1" hangingPunct="1"/>
            <a:r>
              <a:rPr lang="cs-CZ" altLang="cs-CZ" b="1" smtClean="0"/>
              <a:t>Král Lear </a:t>
            </a:r>
            <a:r>
              <a:rPr lang="cs-CZ" altLang="cs-CZ" smtClean="0"/>
              <a:t>(1606)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95E9D-EC33-423D-8A92-1A264018908D}" type="slidenum">
              <a:rPr lang="cs-CZ" altLang="cs-CZ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4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b="1" smtClean="0"/>
              <a:t>Macbeth </a:t>
            </a:r>
            <a:r>
              <a:rPr lang="cs-CZ" altLang="cs-CZ" smtClean="0"/>
              <a:t>(1606)</a:t>
            </a:r>
          </a:p>
          <a:p>
            <a:pPr lvl="1" eaLnBrk="1" hangingPunct="1"/>
            <a:r>
              <a:rPr lang="cs-CZ" altLang="cs-CZ" b="1" smtClean="0"/>
              <a:t>Antonius a Kleopatra </a:t>
            </a:r>
            <a:r>
              <a:rPr lang="cs-CZ" altLang="cs-CZ" smtClean="0"/>
              <a:t>(1607)</a:t>
            </a:r>
          </a:p>
          <a:p>
            <a:pPr lvl="1" eaLnBrk="1" hangingPunct="1"/>
            <a:r>
              <a:rPr lang="cs-CZ" altLang="cs-CZ" b="1" smtClean="0"/>
              <a:t>Coriolanus </a:t>
            </a:r>
            <a:r>
              <a:rPr lang="cs-CZ" altLang="cs-CZ" smtClean="0"/>
              <a:t>(1608)</a:t>
            </a:r>
          </a:p>
          <a:p>
            <a:pPr lvl="1" eaLnBrk="1" hangingPunct="1"/>
            <a:r>
              <a:rPr lang="cs-CZ" altLang="cs-CZ" b="1" smtClean="0"/>
              <a:t>Timon Athénský </a:t>
            </a:r>
            <a:r>
              <a:rPr lang="cs-CZ" altLang="cs-CZ" smtClean="0"/>
              <a:t>(1608)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50072-FD64-4BC5-B319-8BF7F1AF0586}" type="slidenum">
              <a:rPr lang="cs-CZ" altLang="cs-CZ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03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ROMANCE</a:t>
            </a:r>
          </a:p>
          <a:p>
            <a:pPr lvl="1" eaLnBrk="1" hangingPunct="1"/>
            <a:r>
              <a:rPr lang="cs-CZ" altLang="cs-CZ" b="1" smtClean="0"/>
              <a:t>Perikles, princ z Tyru </a:t>
            </a:r>
            <a:r>
              <a:rPr lang="cs-CZ" altLang="cs-CZ" smtClean="0"/>
              <a:t>(1607)</a:t>
            </a:r>
          </a:p>
          <a:p>
            <a:pPr lvl="1" eaLnBrk="1" hangingPunct="1"/>
            <a:r>
              <a:rPr lang="cs-CZ" altLang="cs-CZ" b="1" smtClean="0"/>
              <a:t>Cymbelín </a:t>
            </a:r>
            <a:r>
              <a:rPr lang="cs-CZ" altLang="cs-CZ" smtClean="0"/>
              <a:t>(1609)</a:t>
            </a:r>
          </a:p>
          <a:p>
            <a:pPr lvl="1" eaLnBrk="1" hangingPunct="1"/>
            <a:r>
              <a:rPr lang="cs-CZ" altLang="cs-CZ" b="1" smtClean="0"/>
              <a:t>Zimní pohádka </a:t>
            </a:r>
            <a:r>
              <a:rPr lang="cs-CZ" altLang="cs-CZ" smtClean="0"/>
              <a:t>(1611)</a:t>
            </a:r>
          </a:p>
          <a:p>
            <a:pPr lvl="1" eaLnBrk="1" hangingPunct="1"/>
            <a:r>
              <a:rPr lang="cs-CZ" altLang="cs-CZ" b="1" smtClean="0"/>
              <a:t>Bouře </a:t>
            </a:r>
            <a:r>
              <a:rPr lang="cs-CZ" altLang="cs-CZ" smtClean="0"/>
              <a:t>(1612)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712D7-D502-46AB-AA9F-3310BFEBBA92}" type="slidenum">
              <a:rPr lang="cs-CZ" altLang="cs-CZ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90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POEZIE</a:t>
            </a:r>
          </a:p>
          <a:p>
            <a:pPr lvl="1" eaLnBrk="1" hangingPunct="1"/>
            <a:r>
              <a:rPr lang="cs-CZ" altLang="cs-CZ" b="1" smtClean="0"/>
              <a:t>Venuše a Adonis </a:t>
            </a:r>
            <a:r>
              <a:rPr lang="cs-CZ" altLang="cs-CZ" smtClean="0"/>
              <a:t>(1592/1593)</a:t>
            </a:r>
          </a:p>
          <a:p>
            <a:pPr lvl="1" eaLnBrk="1" hangingPunct="1"/>
            <a:r>
              <a:rPr lang="cs-CZ" altLang="cs-CZ" b="1" smtClean="0"/>
              <a:t>Znásilnění Lukrécie </a:t>
            </a:r>
            <a:r>
              <a:rPr lang="cs-CZ" altLang="cs-CZ" smtClean="0"/>
              <a:t>(1594)</a:t>
            </a:r>
          </a:p>
          <a:p>
            <a:pPr lvl="1" eaLnBrk="1" hangingPunct="1"/>
            <a:r>
              <a:rPr lang="cs-CZ" altLang="cs-CZ" b="1" smtClean="0"/>
              <a:t>Vášnivý poutník </a:t>
            </a:r>
            <a:r>
              <a:rPr lang="cs-CZ" altLang="cs-CZ" smtClean="0"/>
              <a:t>(1599)</a:t>
            </a:r>
          </a:p>
          <a:p>
            <a:pPr lvl="1" eaLnBrk="1" hangingPunct="1"/>
            <a:r>
              <a:rPr lang="cs-CZ" altLang="cs-CZ" b="1" smtClean="0"/>
              <a:t>Fénix a hrdlička </a:t>
            </a:r>
            <a:r>
              <a:rPr lang="cs-CZ" altLang="cs-CZ" smtClean="0"/>
              <a:t>(1601)</a:t>
            </a:r>
          </a:p>
          <a:p>
            <a:pPr lvl="1" eaLnBrk="1" hangingPunct="1"/>
            <a:r>
              <a:rPr lang="cs-CZ" altLang="cs-CZ" b="1" smtClean="0"/>
              <a:t>Nářek milenčin </a:t>
            </a:r>
            <a:r>
              <a:rPr lang="cs-CZ" altLang="cs-CZ" smtClean="0"/>
              <a:t>(1609)</a:t>
            </a:r>
          </a:p>
          <a:p>
            <a:pPr lvl="1" eaLnBrk="1" hangingPunct="1"/>
            <a:r>
              <a:rPr lang="cs-CZ" altLang="cs-CZ" b="1" smtClean="0"/>
              <a:t>Sonety </a:t>
            </a:r>
            <a:r>
              <a:rPr lang="cs-CZ" altLang="cs-CZ" smtClean="0"/>
              <a:t>(tiskem 1609)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C6A47-2FB0-4425-9EEF-3C48DDA99E36}" type="slidenum">
              <a:rPr lang="cs-CZ" altLang="cs-CZ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7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William  Shakespeare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u="sng" smtClean="0"/>
              <a:t>SPOLUPRÁCE, SPOLUAUTORSTVÍ…</a:t>
            </a:r>
          </a:p>
          <a:p>
            <a:pPr eaLnBrk="1" hangingPunct="1">
              <a:buFontTx/>
              <a:buNone/>
            </a:pPr>
            <a:endParaRPr lang="cs-CZ" altLang="cs-CZ" b="1" u="sng" smtClean="0"/>
          </a:p>
          <a:p>
            <a:pPr eaLnBrk="1" hangingPunct="1"/>
            <a:r>
              <a:rPr lang="cs-CZ" altLang="cs-CZ" b="1" smtClean="0"/>
              <a:t>Dva vznešení příbuzní </a:t>
            </a:r>
            <a:br>
              <a:rPr lang="cs-CZ" altLang="cs-CZ" b="1" smtClean="0"/>
            </a:br>
            <a:r>
              <a:rPr lang="cs-CZ" altLang="cs-CZ" smtClean="0"/>
              <a:t>(část, ? spolu s Johnem Fletcherem; publikováno 1634)</a:t>
            </a:r>
            <a:endParaRPr lang="cs-CZ" altLang="cs-CZ" b="1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EDDE0-27F0-43DC-9BDB-C84194A92955}" type="slidenum">
              <a:rPr lang="cs-CZ" altLang="cs-CZ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1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1600200"/>
            <a:ext cx="3609975" cy="4525963"/>
          </a:xfrm>
        </p:spPr>
        <p:txBody>
          <a:bodyPr/>
          <a:lstStyle/>
          <a:p>
            <a:pPr eaLnBrk="1" hangingPunct="1"/>
            <a:r>
              <a:rPr lang="cs-CZ" altLang="cs-CZ" smtClean="0"/>
              <a:t>Portrét Williama Shakespeara od Retrata Chandose</a:t>
            </a:r>
            <a:r>
              <a:rPr lang="cs-CZ" altLang="cs-CZ" sz="1800" smtClean="0"/>
              <a:t> (nezaručená autentičnost)</a:t>
            </a:r>
          </a:p>
        </p:txBody>
      </p:sp>
      <p:pic>
        <p:nvPicPr>
          <p:cNvPr id="3076" name="Picture 7" descr="Shakespeare_NEZNÁMÝ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404813"/>
            <a:ext cx="4240212" cy="5499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2E1B4-4607-40E7-B4EA-FD94BF378305}" type="slidenum">
              <a:rPr lang="cs-CZ" altLang="cs-CZ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85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099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Portrét Williama Shakespeara </a:t>
            </a:r>
            <a:br>
              <a:rPr lang="cs-CZ" altLang="cs-CZ" smtClean="0"/>
            </a:br>
            <a:r>
              <a:rPr lang="cs-CZ" altLang="cs-CZ" smtClean="0"/>
              <a:t>od Martina Droeshouta</a:t>
            </a:r>
          </a:p>
        </p:txBody>
      </p:sp>
      <p:pic>
        <p:nvPicPr>
          <p:cNvPr id="4100" name="Picture 7" descr="Hw-shakespear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88913"/>
            <a:ext cx="4246563" cy="6003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A72DA-B816-4522-BFDF-4C00FEC72CB0}" type="slidenum">
              <a:rPr lang="cs-CZ" altLang="cs-CZ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0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692150"/>
            <a:ext cx="8316912" cy="504825"/>
          </a:xfrm>
        </p:spPr>
        <p:txBody>
          <a:bodyPr>
            <a:normAutofit fontScale="90000"/>
          </a:bodyPr>
          <a:lstStyle/>
          <a:p>
            <a:pPr eaLnBrk="1" hangingPunct="1"/>
            <a:endParaRPr lang="cs-CZ" altLang="cs-CZ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323850" y="-31737300"/>
            <a:ext cx="8569325" cy="33078738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5124" name="Picture 4" descr="Shakspeare_sig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36838"/>
            <a:ext cx="715168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458E0-8B46-45FF-8DD8-47A79783C2A8}" type="slidenum">
              <a:rPr lang="cs-CZ" altLang="cs-CZ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4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/>
            <a:r>
              <a:rPr lang="cs-CZ" altLang="cs-CZ" smtClean="0"/>
              <a:t>Stratford n. Avonou</a:t>
            </a:r>
          </a:p>
        </p:txBody>
      </p:sp>
      <p:pic>
        <p:nvPicPr>
          <p:cNvPr id="6148" name="Picture 4" descr="750px-Shakespeare%27s_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7143750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271C7-11A8-4931-A454-E03846C1641F}" type="slidenum">
              <a:rPr lang="cs-CZ" altLang="cs-CZ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0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7172" name="Picture 4" descr="800px-Shakespearebirthpl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4FA18-9F67-46B9-996B-8AA8A6407887}" type="slidenum">
              <a:rPr lang="cs-CZ" altLang="cs-CZ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56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Anne Hathaway</a:t>
            </a:r>
          </a:p>
          <a:p>
            <a:pPr eaLnBrk="1" hangingPunct="1"/>
            <a:r>
              <a:rPr lang="cs-CZ" altLang="cs-CZ" smtClean="0"/>
              <a:t>1582 sňatek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Susanne</a:t>
            </a:r>
          </a:p>
          <a:p>
            <a:pPr eaLnBrk="1" hangingPunct="1"/>
            <a:r>
              <a:rPr lang="cs-CZ" altLang="cs-CZ" smtClean="0"/>
              <a:t>Judith</a:t>
            </a:r>
          </a:p>
          <a:p>
            <a:pPr eaLnBrk="1" hangingPunct="1"/>
            <a:r>
              <a:rPr lang="cs-CZ" altLang="cs-CZ" smtClean="0"/>
              <a:t>Hamnet</a:t>
            </a:r>
          </a:p>
        </p:txBody>
      </p:sp>
      <p:pic>
        <p:nvPicPr>
          <p:cNvPr id="8197" name="Picture 7" descr="Anne-hathawa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3238"/>
            <a:ext cx="294005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609A-C45F-4B75-BA50-D19A9AD77107}" type="slidenum">
              <a:rPr lang="cs-CZ" altLang="cs-CZ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81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hangingPunct="1"/>
            <a:endParaRPr lang="cs-CZ" altLang="cs-CZ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903913"/>
          </a:xfrm>
        </p:spPr>
        <p:txBody>
          <a:bodyPr/>
          <a:lstStyle/>
          <a:p>
            <a:pPr eaLnBrk="1" hangingPunct="1"/>
            <a:r>
              <a:rPr lang="cs-CZ" altLang="cs-CZ" smtClean="0"/>
              <a:t>Náhrobek ve Stratfordu</a:t>
            </a:r>
          </a:p>
        </p:txBody>
      </p:sp>
      <p:pic>
        <p:nvPicPr>
          <p:cNvPr id="9220" name="Picture 4" descr="Stratford_Holy_Trinity_Church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73238"/>
            <a:ext cx="4530725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14DB4-B30A-4413-AAD5-49B73C35344C}" type="slidenum">
              <a:rPr lang="cs-CZ" altLang="cs-CZ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74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Royal Shakespeare Theatre, Stratford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0244" name="Picture 4" descr="Stratford_R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16113"/>
            <a:ext cx="5167313" cy="417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Václav Cejpek / zimní semestr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90920-E764-4E26-AE93-8A87809643BE}" type="slidenum">
              <a:rPr lang="cs-CZ" altLang="cs-CZ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63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435</Words>
  <Application>Microsoft Office PowerPoint</Application>
  <PresentationFormat>Předvádění na obrazovce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WILLIAM SHAKESPEARE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Royal Shakespeare Theatre, Stratford</vt:lpstr>
      <vt:lpstr>William  Shakespeare</vt:lpstr>
      <vt:lpstr>William  Shakespeare </vt:lpstr>
      <vt:lpstr>William  Shakespeare </vt:lpstr>
      <vt:lpstr>William  Shakespeare </vt:lpstr>
      <vt:lpstr>William  Shakespeare </vt:lpstr>
      <vt:lpstr>William  Shakespeare </vt:lpstr>
      <vt:lpstr>William  Shakespeare </vt:lpstr>
      <vt:lpstr>William  Shakespeare </vt:lpstr>
      <vt:lpstr>William  Shakespeare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SHAKESPEARE</dc:title>
  <dc:creator>Václav</dc:creator>
  <cp:lastModifiedBy>Václav</cp:lastModifiedBy>
  <cp:revision>2</cp:revision>
  <dcterms:created xsi:type="dcterms:W3CDTF">2016-12-02T23:22:12Z</dcterms:created>
  <dcterms:modified xsi:type="dcterms:W3CDTF">2016-12-02T23:29:00Z</dcterms:modified>
</cp:coreProperties>
</file>