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5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41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86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9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32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4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55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65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80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97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0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0451E-4896-4715-9247-E9E444D22540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530FD-5B14-4DAB-86FB-77A7AB121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9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DRAMA A FILM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Srovnání dvou komunikačních médií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92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Divadlo a film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 byl na počátku chápán jako technická možnost fixovat divadlo fotograficky</a:t>
            </a:r>
          </a:p>
          <a:p>
            <a:r>
              <a:rPr lang="cs-CZ" dirty="0" smtClean="0"/>
              <a:t>Film = technologická reprodukce plurimediálního dramatického textu</a:t>
            </a:r>
          </a:p>
          <a:p>
            <a:r>
              <a:rPr lang="cs-CZ" dirty="0" smtClean="0"/>
              <a:t>Časový odstup produkce a recepce, nemožnost průběžného feedbacku mezi reakcí publika a hereckou akcí jako v divadle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66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Divadlo a film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Drama a film – strukturálně úzce příbuzné (</a:t>
            </a:r>
            <a:r>
              <a:rPr lang="cs-CZ" dirty="0" err="1" smtClean="0"/>
              <a:t>plurimedialita</a:t>
            </a:r>
            <a:r>
              <a:rPr lang="cs-CZ" dirty="0" smtClean="0"/>
              <a:t>, kolektivita produkce i recepce…)</a:t>
            </a:r>
          </a:p>
          <a:p>
            <a:r>
              <a:rPr lang="cs-CZ" dirty="0" smtClean="0"/>
              <a:t>Rozdíly mezi dramatem a filmem:</a:t>
            </a:r>
          </a:p>
          <a:p>
            <a:pPr lvl="1"/>
            <a:r>
              <a:rPr lang="cs-CZ" dirty="0" smtClean="0"/>
              <a:t>Divadlo – časoprostorová spojitost průběhu jednání, film – průběh jednání je rozložen do sekvence nekontinuálních záběrů (variabilita každého jednotlivého záběru – velikost záběru, perspektiva, spojování-střih, prolínačky, osvětlení, pohyb kamery…)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50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Divadlo a film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Variabilní a pohyblivá kamera = zprostředkující komunikační systém  - plní vyprávěcí funkci, která odpovídá pozici V2 fiktivního vypravěče v narativních textech</a:t>
            </a:r>
          </a:p>
          <a:p>
            <a:r>
              <a:rPr lang="cs-CZ" dirty="0" smtClean="0"/>
              <a:t>Písemné „vyprávěcí“ titulky ve filmu</a:t>
            </a:r>
          </a:p>
          <a:p>
            <a:r>
              <a:rPr lang="cs-CZ" dirty="0" smtClean="0"/>
              <a:t>Hlas vypravěče mimo obraz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6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Divadlo a film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filmu se překrývají strukturální prvky dramatických a narativních textů</a:t>
            </a:r>
          </a:p>
          <a:p>
            <a:pPr lvl="1"/>
            <a:r>
              <a:rPr lang="cs-CZ" dirty="0" smtClean="0"/>
              <a:t>Společné prvky s divadlem: </a:t>
            </a:r>
            <a:r>
              <a:rPr lang="cs-CZ" dirty="0" err="1" smtClean="0"/>
              <a:t>plurimedialita</a:t>
            </a:r>
            <a:r>
              <a:rPr lang="cs-CZ" dirty="0" smtClean="0"/>
              <a:t> textu, kolektivnost produkce a recepce</a:t>
            </a:r>
          </a:p>
          <a:p>
            <a:pPr lvl="1"/>
            <a:r>
              <a:rPr lang="cs-CZ" dirty="0" smtClean="0"/>
              <a:t>Společné prvky s narativními texty: obsazení zprostředkujícího komunikačního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6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DIVADLO JAKO SPOLEČENSKÁ INSTITUCE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VEŘEJNOST DRAMATICKÉ KOMUNIKACE</a:t>
            </a:r>
          </a:p>
          <a:p>
            <a:r>
              <a:rPr lang="cs-CZ" dirty="0" smtClean="0"/>
              <a:t>Literatura a divadlo jako </a:t>
            </a:r>
            <a:r>
              <a:rPr lang="cs-CZ" smtClean="0"/>
              <a:t>společenské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661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191</Words>
  <Application>Microsoft Office PowerPoint</Application>
  <PresentationFormat>Předvádění na obrazovce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DRAMA A FILM</vt:lpstr>
      <vt:lpstr>Divadlo a film</vt:lpstr>
      <vt:lpstr>Divadlo a film</vt:lpstr>
      <vt:lpstr>Divadlo a film</vt:lpstr>
      <vt:lpstr>Divadlo a film</vt:lpstr>
      <vt:lpstr>DIVADLO JAKO SPOLEČENSKÁ INSTITUCE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A FILM</dc:title>
  <dc:creator>Václav</dc:creator>
  <cp:lastModifiedBy>Václav Cejpek</cp:lastModifiedBy>
  <cp:revision>6</cp:revision>
  <dcterms:created xsi:type="dcterms:W3CDTF">2016-11-09T09:28:01Z</dcterms:created>
  <dcterms:modified xsi:type="dcterms:W3CDTF">2016-11-24T13:22:53Z</dcterms:modified>
</cp:coreProperties>
</file>