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86.xml" ContentType="application/vnd.openxmlformats-officedocument.presentationml.slideLayout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8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notesSlides/notesSlide23.xml" ContentType="application/vnd.openxmlformats-officedocument.presentationml.notesSlide+xml"/>
  <Override PartName="/ppt/slideMasters/slideMaster8.xml" ContentType="application/vnd.openxmlformats-officedocument.presentationml.slideMaster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76.xml" ContentType="application/vnd.openxmlformats-officedocument.presentationml.slideLayout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72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61.xml" ContentType="application/vnd.openxmlformats-officedocument.presentationml.slideLayout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slideMasters/slideMaster7.xml" ContentType="application/vnd.openxmlformats-officedocument.presentationml.slideMaster+xml"/>
  <Override PartName="/ppt/theme/theme9.xml" ContentType="application/vnd.openxmlformats-officedocument.theme+xml"/>
  <Override PartName="/ppt/notesSlides/notesSlide6.xml" ContentType="application/vnd.openxmlformats-officedocument.presentationml.notesSlid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7.xml" ContentType="application/vnd.openxmlformats-officedocument.theme+xml"/>
  <Override PartName="/ppt/slideLayouts/slideLayout79.xml" ContentType="application/vnd.openxmlformats-officedocument.presentationml.slideLayout+xml"/>
  <Override PartName="/ppt/slideLayouts/slideLayout88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85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74.xml" ContentType="application/vnd.openxmlformats-officedocument.presentationml.slideLayout+xml"/>
  <Override PartName="/ppt/notesSlides/notesSlide19.xml" ContentType="application/vnd.openxmlformats-officedocument.presentationml.notesSlide+xml"/>
  <Override PartName="/ppt/slides/slide24.xml" ContentType="application/vnd.openxmlformats-officedocument.presentationml.slide+xml"/>
  <Override PartName="/ppt/slideLayouts/slideLayout16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81.xml" ContentType="application/vnd.openxmlformats-officedocument.presentationml.slideLayout+xml"/>
  <Default Extension="jpeg" ContentType="image/jpeg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70.xml" ContentType="application/vnd.openxmlformats-officedocument.presentationml.slideLayout+xml"/>
  <Override PartName="/ppt/notesSlides/notesSlide15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51" r:id="rId2"/>
    <p:sldMasterId id="2147483652" r:id="rId3"/>
    <p:sldMasterId id="2147483653" r:id="rId4"/>
    <p:sldMasterId id="2147483654" r:id="rId5"/>
    <p:sldMasterId id="2147483655" r:id="rId6"/>
    <p:sldMasterId id="2147483744" r:id="rId7"/>
    <p:sldMasterId id="2147483756" r:id="rId8"/>
  </p:sldMasterIdLst>
  <p:notesMasterIdLst>
    <p:notesMasterId r:id="rId33"/>
  </p:notesMasterIdLst>
  <p:sldIdLst>
    <p:sldId id="256" r:id="rId9"/>
    <p:sldId id="257" r:id="rId10"/>
    <p:sldId id="258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266" r:id="rId19"/>
    <p:sldId id="267" r:id="rId20"/>
    <p:sldId id="268" r:id="rId21"/>
    <p:sldId id="269" r:id="rId22"/>
    <p:sldId id="270" r:id="rId23"/>
    <p:sldId id="271" r:id="rId24"/>
    <p:sldId id="272" r:id="rId25"/>
    <p:sldId id="273" r:id="rId26"/>
    <p:sldId id="274" r:id="rId27"/>
    <p:sldId id="275" r:id="rId28"/>
    <p:sldId id="276" r:id="rId29"/>
    <p:sldId id="277" r:id="rId30"/>
    <p:sldId id="278" r:id="rId31"/>
    <p:sldId id="279" r:id="rId32"/>
  </p:sldIdLst>
  <p:sldSz cx="9144000" cy="6858000" type="screen4x3"/>
  <p:notesSz cx="6858000" cy="9144000"/>
  <p:defaultTextStyle>
    <a:defPPr>
      <a:defRPr lang="en-GB"/>
    </a:defPPr>
    <a:lvl1pPr algn="l" defTabSz="457200" rtl="0" fontAlgn="base">
      <a:lnSpc>
        <a:spcPct val="102000"/>
      </a:lnSpc>
      <a:spcBef>
        <a:spcPct val="0"/>
      </a:spcBef>
      <a:spcAft>
        <a:spcPct val="0"/>
      </a:spcAft>
      <a:buClr>
        <a:srgbClr val="FFFFFF"/>
      </a:buClr>
      <a:buSzPct val="100000"/>
      <a:buFont typeface="Calibri" pitchFamily="34" charset="0"/>
      <a:defRPr kern="1200">
        <a:solidFill>
          <a:schemeClr val="bg1"/>
        </a:solidFill>
        <a:latin typeface="Calibri" pitchFamily="34" charset="0"/>
        <a:ea typeface="MS Gothic" pitchFamily="49" charset="-128"/>
        <a:cs typeface="+mn-cs"/>
      </a:defRPr>
    </a:lvl1pPr>
    <a:lvl2pPr marL="457200" algn="l" defTabSz="457200" rtl="0" fontAlgn="base">
      <a:lnSpc>
        <a:spcPct val="102000"/>
      </a:lnSpc>
      <a:spcBef>
        <a:spcPct val="0"/>
      </a:spcBef>
      <a:spcAft>
        <a:spcPct val="0"/>
      </a:spcAft>
      <a:buClr>
        <a:srgbClr val="FFFFFF"/>
      </a:buClr>
      <a:buSzPct val="100000"/>
      <a:buFont typeface="Calibri" pitchFamily="34" charset="0"/>
      <a:defRPr kern="1200">
        <a:solidFill>
          <a:schemeClr val="bg1"/>
        </a:solidFill>
        <a:latin typeface="Calibri" pitchFamily="34" charset="0"/>
        <a:ea typeface="MS Gothic" pitchFamily="49" charset="-128"/>
        <a:cs typeface="+mn-cs"/>
      </a:defRPr>
    </a:lvl2pPr>
    <a:lvl3pPr marL="914400" algn="l" defTabSz="457200" rtl="0" fontAlgn="base">
      <a:lnSpc>
        <a:spcPct val="102000"/>
      </a:lnSpc>
      <a:spcBef>
        <a:spcPct val="0"/>
      </a:spcBef>
      <a:spcAft>
        <a:spcPct val="0"/>
      </a:spcAft>
      <a:buClr>
        <a:srgbClr val="FFFFFF"/>
      </a:buClr>
      <a:buSzPct val="100000"/>
      <a:buFont typeface="Calibri" pitchFamily="34" charset="0"/>
      <a:defRPr kern="1200">
        <a:solidFill>
          <a:schemeClr val="bg1"/>
        </a:solidFill>
        <a:latin typeface="Calibri" pitchFamily="34" charset="0"/>
        <a:ea typeface="MS Gothic" pitchFamily="49" charset="-128"/>
        <a:cs typeface="+mn-cs"/>
      </a:defRPr>
    </a:lvl3pPr>
    <a:lvl4pPr marL="1371600" algn="l" defTabSz="457200" rtl="0" fontAlgn="base">
      <a:lnSpc>
        <a:spcPct val="102000"/>
      </a:lnSpc>
      <a:spcBef>
        <a:spcPct val="0"/>
      </a:spcBef>
      <a:spcAft>
        <a:spcPct val="0"/>
      </a:spcAft>
      <a:buClr>
        <a:srgbClr val="FFFFFF"/>
      </a:buClr>
      <a:buSzPct val="100000"/>
      <a:buFont typeface="Calibri" pitchFamily="34" charset="0"/>
      <a:defRPr kern="1200">
        <a:solidFill>
          <a:schemeClr val="bg1"/>
        </a:solidFill>
        <a:latin typeface="Calibri" pitchFamily="34" charset="0"/>
        <a:ea typeface="MS Gothic" pitchFamily="49" charset="-128"/>
        <a:cs typeface="+mn-cs"/>
      </a:defRPr>
    </a:lvl4pPr>
    <a:lvl5pPr marL="1828800" algn="l" defTabSz="457200" rtl="0" fontAlgn="base">
      <a:lnSpc>
        <a:spcPct val="102000"/>
      </a:lnSpc>
      <a:spcBef>
        <a:spcPct val="0"/>
      </a:spcBef>
      <a:spcAft>
        <a:spcPct val="0"/>
      </a:spcAft>
      <a:buClr>
        <a:srgbClr val="FFFFFF"/>
      </a:buClr>
      <a:buSzPct val="100000"/>
      <a:buFont typeface="Calibri" pitchFamily="34" charset="0"/>
      <a:defRPr kern="1200">
        <a:solidFill>
          <a:schemeClr val="bg1"/>
        </a:solidFill>
        <a:latin typeface="Calibri" pitchFamily="34" charset="0"/>
        <a:ea typeface="MS Gothic" pitchFamily="49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Calibri" pitchFamily="34" charset="0"/>
        <a:ea typeface="MS Gothic" pitchFamily="49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Calibri" pitchFamily="34" charset="0"/>
        <a:ea typeface="MS Gothic" pitchFamily="49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Calibri" pitchFamily="34" charset="0"/>
        <a:ea typeface="MS Gothic" pitchFamily="49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Calibri" pitchFamily="34" charset="0"/>
        <a:ea typeface="MS Gothic" pitchFamily="49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3.xml"/><Relationship Id="rId34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openxmlformats.org/officeDocument/2006/relationships/slide" Target="slides/slide2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slide" Target="slides/slide24.xml"/><Relationship Id="rId37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36" Type="http://schemas.openxmlformats.org/officeDocument/2006/relationships/theme" Target="theme/theme1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slide" Target="slides/slide2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30" Type="http://schemas.openxmlformats.org/officeDocument/2006/relationships/slide" Target="slides/slide22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Font typeface="Calibri" pitchFamily="32" charset="0"/>
              <a:buNone/>
              <a:defRPr/>
            </a:pPr>
            <a:endParaRPr lang="cs-CZ">
              <a:latin typeface="Calibri" pitchFamily="32" charset="0"/>
              <a:ea typeface="+mn-ea"/>
            </a:endParaRPr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sldImg"/>
          </p:nvPr>
        </p:nvSpPr>
        <p:spPr bwMode="auto">
          <a:xfrm>
            <a:off x="0" y="-6735763"/>
            <a:ext cx="0" cy="14862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9219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3225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45059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4275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5299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6323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7347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8371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9395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0419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1443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2467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3491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46083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4515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5539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6563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7587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8611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47107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48131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49155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0179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-9907588" y="-6735763"/>
            <a:ext cx="19816763" cy="14863763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1203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4813" cy="4024313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2227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3251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CEBEFD-3780-438B-A186-2C9817E20BC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EB97DE-E634-4C49-980B-50BE4EB68E3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7813" y="268288"/>
            <a:ext cx="2055812" cy="61849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68288"/>
            <a:ext cx="6018213" cy="61849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191AC8-688C-4D5F-BC84-77DE8EB5756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3813CF-5AE6-4E39-9A5B-402A67CEBE8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6CE709-FAAC-429A-9045-1672384EE16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D0B4E7-DCD4-49D7-AC87-0394FE255F6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882775"/>
            <a:ext cx="4037013" cy="4570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882775"/>
            <a:ext cx="4037012" cy="4570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7C5E90-1322-420E-907D-39166F849A8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8787FF-42C8-4135-A6DD-2121D52DE7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14494-A373-4117-879F-837F7C2A31C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2C7ACE-39EF-4B9B-A793-EEBC0F1D129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A4DE17-FE4E-4B06-9B12-5AF5F25F330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BD5483-3B03-45A1-91E5-5649B4B7DAD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9D0D27-FE14-4D86-9CC5-8D4DFE57994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3996C7-CC29-4363-9B2B-0ABCF0D7B1C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7813" y="268288"/>
            <a:ext cx="2055812" cy="61849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68288"/>
            <a:ext cx="6018213" cy="61849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302930-EFCE-40B3-9A88-72A90699DC4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FB5E5A-C481-44AE-B2C5-4904E23A1A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46AE24-3519-4D00-AD77-E15D1BA427C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254D12-1A1F-4F94-BD9F-2CD8BAD71A8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882775"/>
            <a:ext cx="4037013" cy="4570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882775"/>
            <a:ext cx="4037012" cy="4570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D18B2-D697-43FF-8E5D-0681DAFBCAD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211EA7-596D-4181-A875-38BC5D1DE65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B57CEB-9D63-438B-9053-52D9D1C9119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0A8C19-51E0-4EEE-98E3-50A9759FBD9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B0D8BB-5F9F-4A64-9A8E-AC098A5041C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05C06C-02C4-4246-A684-CDA7147839D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F9B1F2-5A7A-422D-8BC5-02168B9E922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A8AD5E-2F63-410A-9033-4B8192C6FC3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7813" y="268288"/>
            <a:ext cx="2055812" cy="61849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68288"/>
            <a:ext cx="6018213" cy="61849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2346D1-2E0A-4229-9FE1-534B232A9E8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9AB5B4-34F4-4C58-B1D4-14C12F7AD6D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9EE248-9685-4A33-9742-0EA95BA29E6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8272BD-C8E2-43F3-B307-1A1ACD5687D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882775"/>
            <a:ext cx="4037013" cy="4570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882775"/>
            <a:ext cx="4037012" cy="4570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E717ED-A214-44F2-B70A-02A54C3C3C6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B6506C-625C-4E4E-B70B-39D55E91C08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3C9689-5EAF-449E-A3F6-AF959344FAC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882775"/>
            <a:ext cx="4037013" cy="4570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882775"/>
            <a:ext cx="4037012" cy="4570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692F3D-15AB-46D2-B7F2-593C2C0A53F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5D46F-1A01-4EFA-BFCC-7348BC1D7E3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65BEA4-10F4-4042-A344-BA4AD5A3546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4A854D-795B-47C8-813E-7A91CE45CAF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C50564-A17B-46F2-8FD8-06AD02CD903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7813" y="268288"/>
            <a:ext cx="2055812" cy="61849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68288"/>
            <a:ext cx="6018213" cy="61849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480763-CF42-4DA7-979D-1B165401B89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2031A1-31FA-4B00-A83E-719F1CF527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191D91-7699-4AF7-BA38-4F84B16A882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A5CC10-D342-41DA-9B7F-74708128E7D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882775"/>
            <a:ext cx="4037013" cy="4570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882775"/>
            <a:ext cx="4037012" cy="4570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B4A8E3-C023-45E9-AA16-1FCD7F2E1EA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A1A0A9-5036-4319-AB28-DE9CD197D78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6A7B79-53C2-4BD9-ADCC-9245CDC5E51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CADC0B-F4A0-4EA7-BA53-D3091AC9923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082A3A-1C11-441B-B4A5-FF08675781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888753-39E1-48FB-9576-AD55BD15545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2F87F5-D3F7-4BBA-95B0-C5C946D89CA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1A0AEF-DE01-4569-8B06-A94F531FA6E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7813" y="268288"/>
            <a:ext cx="2055812" cy="61849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68288"/>
            <a:ext cx="6018213" cy="61849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8A59FA-7213-449B-A027-C7D17E63097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BD0024-510C-4C48-90B9-2B67F5FC3D8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4D522C-8BFD-4DDC-ACF7-CE25011C32B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D69519-5274-4F2A-9094-02FEAD98733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882775"/>
            <a:ext cx="4037013" cy="4570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882775"/>
            <a:ext cx="4037012" cy="4570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2DF541-6CCE-4631-9AAD-39D0A2F69EF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DC7342-DBB9-4916-8373-3681045DC3F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75C987-AB2B-4DE7-B874-9D962CC7BB0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FFDEC6-0E17-4CB6-A57E-CC3CB3F4A38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1795CF-1362-454D-B2C4-2D2842CC8F3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8450EF-F374-463F-B051-0C8D720FD2F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3619D2-458A-4092-B153-945B6670C1D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DCC94D-06E7-4509-8160-13F36319982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7813" y="268288"/>
            <a:ext cx="2055812" cy="61849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68288"/>
            <a:ext cx="6018213" cy="61849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AB5787-02D9-48DD-B25A-708EA692692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olný tvar 10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>
              <a:buFont typeface="Calibri" pitchFamily="32" charset="0"/>
              <a:buNone/>
              <a:defRPr/>
            </a:pPr>
            <a:endParaRPr lang="en-US">
              <a:latin typeface="Calibri" pitchFamily="32" charset="0"/>
              <a:ea typeface="+mn-ea"/>
            </a:endParaRPr>
          </a:p>
        </p:txBody>
      </p:sp>
      <p:sp>
        <p:nvSpPr>
          <p:cNvPr id="5" name="Volný tvar 12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>
              <a:buFont typeface="Calibri" pitchFamily="32" charset="0"/>
              <a:buNone/>
              <a:defRPr/>
            </a:pPr>
            <a:endParaRPr lang="en-US">
              <a:latin typeface="Calibri" pitchFamily="32" charset="0"/>
              <a:ea typeface="+mn-ea"/>
            </a:endParaRPr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6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CF622C-B60B-40AB-87F8-18E3A2D4C53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23B78C-1678-437E-A561-8673B061368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olný tvar 10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>
              <a:buFont typeface="Calibri" pitchFamily="32" charset="0"/>
              <a:buNone/>
              <a:defRPr/>
            </a:pPr>
            <a:endParaRPr lang="en-US">
              <a:latin typeface="Calibri" pitchFamily="32" charset="0"/>
              <a:ea typeface="+mn-ea"/>
            </a:endParaRPr>
          </a:p>
        </p:txBody>
      </p:sp>
      <p:sp>
        <p:nvSpPr>
          <p:cNvPr id="5" name="Volný tvar 12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>
              <a:buFont typeface="Calibri" pitchFamily="32" charset="0"/>
              <a:buNone/>
              <a:defRPr/>
            </a:pPr>
            <a:endParaRPr lang="en-US">
              <a:latin typeface="Calibri" pitchFamily="32" charset="0"/>
              <a:ea typeface="+mn-ea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390951-927A-45AD-B186-574E41387BB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E47297-D1A7-47BB-8AAC-283E7239C48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3BE380-C95E-4622-B67D-630384FD107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0090E1-6FF5-4533-93F8-118C58B09C9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C6AB2-126A-46DC-BE6E-052B6F8DAD9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2C02ED-CA82-473D-887A-F0A22E4DB75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D7DB96-1716-42DB-B92F-6E001F4C261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D9980-7EC3-478D-B599-CA4846D4E4F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D6B488-0C5D-477D-A6A0-CC29CB1A293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317A7C-B8D0-4280-A4ED-272B959A058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olný tvar 10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>
              <a:buFont typeface="Calibri" pitchFamily="32" charset="0"/>
              <a:buNone/>
              <a:defRPr/>
            </a:pPr>
            <a:endParaRPr lang="en-US">
              <a:latin typeface="Calibri" pitchFamily="32" charset="0"/>
              <a:ea typeface="+mn-ea"/>
            </a:endParaRPr>
          </a:p>
        </p:txBody>
      </p:sp>
      <p:sp>
        <p:nvSpPr>
          <p:cNvPr id="5" name="Volný tvar 12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>
              <a:buFont typeface="Calibri" pitchFamily="32" charset="0"/>
              <a:buNone/>
              <a:defRPr/>
            </a:pPr>
            <a:endParaRPr lang="en-US">
              <a:latin typeface="Calibri" pitchFamily="32" charset="0"/>
              <a:ea typeface="+mn-ea"/>
            </a:endParaRPr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6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639B03-F68C-4D58-ABC1-C21D25EB91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CEFE6-7795-4214-AFC2-A5C27E8EE54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B86D9-7D26-4656-B463-77A044BAB36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olný tvar 10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>
              <a:buFont typeface="Calibri" pitchFamily="32" charset="0"/>
              <a:buNone/>
              <a:defRPr/>
            </a:pPr>
            <a:endParaRPr lang="en-US">
              <a:latin typeface="Calibri" pitchFamily="32" charset="0"/>
              <a:ea typeface="+mn-ea"/>
            </a:endParaRPr>
          </a:p>
        </p:txBody>
      </p:sp>
      <p:sp>
        <p:nvSpPr>
          <p:cNvPr id="5" name="Volný tvar 12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>
              <a:buFont typeface="Calibri" pitchFamily="32" charset="0"/>
              <a:buNone/>
              <a:defRPr/>
            </a:pPr>
            <a:endParaRPr lang="en-US">
              <a:latin typeface="Calibri" pitchFamily="32" charset="0"/>
              <a:ea typeface="+mn-ea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A7E93F-E8B9-4A99-BDE8-B299FB27F76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486F08-A427-42C8-A8E4-010F82E9676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657F2E-8EED-4235-9B43-3CA86A65DFF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6E2F22-103E-43F1-A356-B5808FDCF3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AFCA42-6EC1-4603-A657-B6245D64572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715C88-1735-4F2D-8534-78159DF4465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BE84BF-9714-41D9-9E0F-2B69C6E5255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5AEC60-30C4-42A6-9775-CE22B1BCDD2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CEC5BC-6631-4034-ACC7-078152359D4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CA11D9-03DE-4434-BEE6-C3CACEABDA4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23F57"/>
            </a:gs>
            <a:gs pos="100000">
              <a:srgbClr val="7283A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AutoShape 1"/>
          <p:cNvSpPr>
            <a:spLocks noChangeArrowheads="1"/>
          </p:cNvSpPr>
          <p:nvPr/>
        </p:nvSpPr>
        <p:spPr bwMode="auto">
          <a:xfrm>
            <a:off x="6350" y="14288"/>
            <a:ext cx="9131300" cy="6837362"/>
          </a:xfrm>
          <a:prstGeom prst="rtTriangle">
            <a:avLst/>
          </a:prstGeom>
          <a:gradFill rotWithShape="0">
            <a:gsLst>
              <a:gs pos="0">
                <a:srgbClr val="FFF39D"/>
              </a:gs>
              <a:gs pos="100000">
                <a:srgbClr val="FFF39D">
                  <a:alpha val="999"/>
                </a:srgbClr>
              </a:gs>
            </a:gsLst>
            <a:lin ang="798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Calibri" pitchFamily="32" charset="0"/>
              <a:buNone/>
              <a:defRPr/>
            </a:pPr>
            <a:endParaRPr lang="cs-CZ">
              <a:latin typeface="Calibri" pitchFamily="32" charset="0"/>
              <a:ea typeface="+mn-ea"/>
            </a:endParaRPr>
          </a:p>
        </p:txBody>
      </p:sp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0" y="6350"/>
            <a:ext cx="9137650" cy="6845300"/>
          </a:xfrm>
          <a:prstGeom prst="line">
            <a:avLst/>
          </a:prstGeom>
          <a:noFill/>
          <a:ln w="5040">
            <a:solidFill>
              <a:srgbClr val="B9BDC4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buFont typeface="Calibri" pitchFamily="32" charset="0"/>
              <a:buNone/>
              <a:defRPr/>
            </a:pPr>
            <a:endParaRPr lang="cs-CZ">
              <a:latin typeface="Calibri" pitchFamily="32" charset="0"/>
              <a:ea typeface="+mn-ea"/>
            </a:endParaRPr>
          </a:p>
        </p:txBody>
      </p:sp>
      <p:sp>
        <p:nvSpPr>
          <p:cNvPr id="1027" name="Line 3"/>
          <p:cNvSpPr>
            <a:spLocks noChangeShapeType="1"/>
          </p:cNvSpPr>
          <p:nvPr/>
        </p:nvSpPr>
        <p:spPr bwMode="auto">
          <a:xfrm flipH="1">
            <a:off x="6465888" y="4948238"/>
            <a:ext cx="2679700" cy="1900237"/>
          </a:xfrm>
          <a:prstGeom prst="line">
            <a:avLst/>
          </a:prstGeom>
          <a:noFill/>
          <a:ln w="6120">
            <a:solidFill>
              <a:srgbClr val="C1C4CA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buFont typeface="Calibri" pitchFamily="32" charset="0"/>
              <a:buNone/>
              <a:defRPr/>
            </a:pPr>
            <a:endParaRPr lang="cs-CZ">
              <a:latin typeface="Calibri" pitchFamily="32" charset="0"/>
              <a:ea typeface="+mn-ea"/>
            </a:endParaRPr>
          </a:p>
        </p:txBody>
      </p:sp>
      <p:sp>
        <p:nvSpPr>
          <p:cNvPr id="2053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68288"/>
            <a:ext cx="8226425" cy="1397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2054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82775"/>
            <a:ext cx="8226425" cy="4570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dt"/>
          </p:nvPr>
        </p:nvSpPr>
        <p:spPr bwMode="auto">
          <a:xfrm>
            <a:off x="4791075" y="6481763"/>
            <a:ext cx="2130425" cy="298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Font typeface="Calibri" pitchFamily="32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000">
                <a:solidFill>
                  <a:srgbClr val="FFFFFF"/>
                </a:solidFill>
                <a:latin typeface="Calibri" pitchFamily="32" charset="0"/>
                <a:ea typeface="+mn-ea"/>
                <a:cs typeface="Tahoma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457200" y="6323013"/>
            <a:ext cx="4259263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Calibri" pitchFamily="32" charset="0"/>
              <a:buNone/>
              <a:defRPr/>
            </a:pPr>
            <a:endParaRPr lang="cs-CZ">
              <a:latin typeface="Calibri" pitchFamily="32" charset="0"/>
              <a:ea typeface="+mn-ea"/>
            </a:endParaRP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/>
          </p:nvPr>
        </p:nvSpPr>
        <p:spPr bwMode="auto">
          <a:xfrm>
            <a:off x="7589838" y="6481763"/>
            <a:ext cx="500062" cy="298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buFont typeface="Calibri" pitchFamily="32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FFFFFF"/>
                </a:solidFill>
                <a:latin typeface="Calibri" pitchFamily="32" charset="0"/>
                <a:ea typeface="+mn-ea"/>
                <a:cs typeface="Tahoma" charset="0"/>
              </a:defRPr>
            </a:lvl1pPr>
          </a:lstStyle>
          <a:p>
            <a:pPr>
              <a:defRPr/>
            </a:pPr>
            <a:fld id="{9B35F7DC-4243-4081-AE97-7934B69B584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79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</p:sldLayoutIdLst>
  <p:txStyles>
    <p:titleStyle>
      <a:lvl1pPr marL="481013" indent="-481013" algn="l" defTabSz="457200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FF965C"/>
        </a:buClr>
        <a:buSzPct val="100000"/>
        <a:buFont typeface="Calibri" pitchFamily="34" charset="0"/>
        <a:defRPr sz="4200">
          <a:solidFill>
            <a:srgbClr val="FF965C"/>
          </a:solidFill>
          <a:latin typeface="+mj-lt"/>
          <a:ea typeface="+mj-ea"/>
          <a:cs typeface="+mj-cs"/>
        </a:defRPr>
      </a:lvl1pPr>
      <a:lvl2pPr marL="481013" indent="-481013" algn="l" defTabSz="457200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FF965C"/>
        </a:buClr>
        <a:buSzPct val="100000"/>
        <a:buFont typeface="Calibri" pitchFamily="34" charset="0"/>
        <a:defRPr sz="4200">
          <a:solidFill>
            <a:srgbClr val="FF965C"/>
          </a:solidFill>
          <a:latin typeface="Calibri" pitchFamily="32" charset="0"/>
          <a:ea typeface="MS Gothic" charset="0"/>
          <a:cs typeface="MS Gothic" charset="0"/>
        </a:defRPr>
      </a:lvl2pPr>
      <a:lvl3pPr marL="481013" indent="-481013" algn="l" defTabSz="457200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FF965C"/>
        </a:buClr>
        <a:buSzPct val="100000"/>
        <a:buFont typeface="Calibri" pitchFamily="34" charset="0"/>
        <a:defRPr sz="4200">
          <a:solidFill>
            <a:srgbClr val="FF965C"/>
          </a:solidFill>
          <a:latin typeface="Calibri" pitchFamily="32" charset="0"/>
          <a:ea typeface="MS Gothic" charset="0"/>
          <a:cs typeface="MS Gothic" charset="0"/>
        </a:defRPr>
      </a:lvl3pPr>
      <a:lvl4pPr marL="481013" indent="-481013" algn="l" defTabSz="457200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FF965C"/>
        </a:buClr>
        <a:buSzPct val="100000"/>
        <a:buFont typeface="Calibri" pitchFamily="34" charset="0"/>
        <a:defRPr sz="4200">
          <a:solidFill>
            <a:srgbClr val="FF965C"/>
          </a:solidFill>
          <a:latin typeface="Calibri" pitchFamily="32" charset="0"/>
          <a:ea typeface="MS Gothic" charset="0"/>
          <a:cs typeface="MS Gothic" charset="0"/>
        </a:defRPr>
      </a:lvl4pPr>
      <a:lvl5pPr marL="481013" indent="-481013" algn="l" defTabSz="457200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FF965C"/>
        </a:buClr>
        <a:buSzPct val="100000"/>
        <a:buFont typeface="Calibri" pitchFamily="34" charset="0"/>
        <a:defRPr sz="4200">
          <a:solidFill>
            <a:srgbClr val="FF965C"/>
          </a:solidFill>
          <a:latin typeface="Calibri" pitchFamily="32" charset="0"/>
          <a:ea typeface="MS Gothic" charset="0"/>
          <a:cs typeface="MS Gothic" charset="0"/>
        </a:defRPr>
      </a:lvl5pPr>
      <a:lvl6pPr marL="938213" indent="-481013" algn="l" defTabSz="457200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FF965C"/>
        </a:buClr>
        <a:buSzPct val="100000"/>
        <a:buFont typeface="Calibri" pitchFamily="32" charset="0"/>
        <a:defRPr sz="4200">
          <a:solidFill>
            <a:srgbClr val="FF965C"/>
          </a:solidFill>
          <a:latin typeface="Calibri" pitchFamily="32" charset="0"/>
          <a:ea typeface="MS Gothic" charset="0"/>
          <a:cs typeface="MS Gothic" charset="0"/>
        </a:defRPr>
      </a:lvl6pPr>
      <a:lvl7pPr marL="1395413" indent="-481013" algn="l" defTabSz="457200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FF965C"/>
        </a:buClr>
        <a:buSzPct val="100000"/>
        <a:buFont typeface="Calibri" pitchFamily="32" charset="0"/>
        <a:defRPr sz="4200">
          <a:solidFill>
            <a:srgbClr val="FF965C"/>
          </a:solidFill>
          <a:latin typeface="Calibri" pitchFamily="32" charset="0"/>
          <a:ea typeface="MS Gothic" charset="0"/>
          <a:cs typeface="MS Gothic" charset="0"/>
        </a:defRPr>
      </a:lvl7pPr>
      <a:lvl8pPr marL="1852613" indent="-481013" algn="l" defTabSz="457200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FF965C"/>
        </a:buClr>
        <a:buSzPct val="100000"/>
        <a:buFont typeface="Calibri" pitchFamily="32" charset="0"/>
        <a:defRPr sz="4200">
          <a:solidFill>
            <a:srgbClr val="FF965C"/>
          </a:solidFill>
          <a:latin typeface="Calibri" pitchFamily="32" charset="0"/>
          <a:ea typeface="MS Gothic" charset="0"/>
          <a:cs typeface="MS Gothic" charset="0"/>
        </a:defRPr>
      </a:lvl8pPr>
      <a:lvl9pPr marL="2309813" indent="-481013" algn="l" defTabSz="457200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FF965C"/>
        </a:buClr>
        <a:buSzPct val="100000"/>
        <a:buFont typeface="Calibri" pitchFamily="32" charset="0"/>
        <a:defRPr sz="4200">
          <a:solidFill>
            <a:srgbClr val="FF965C"/>
          </a:solidFill>
          <a:latin typeface="Calibri" pitchFamily="32" charset="0"/>
          <a:ea typeface="MS Gothic" charset="0"/>
          <a:cs typeface="MS Gothic" charset="0"/>
        </a:defRPr>
      </a:lvl9pPr>
    </p:titleStyle>
    <p:bodyStyle>
      <a:lvl1pPr marL="444500" indent="-382588" algn="l" defTabSz="457200" rtl="0" eaLnBrk="0" fontAlgn="base" hangingPunct="0">
        <a:lnSpc>
          <a:spcPct val="102000"/>
        </a:lnSpc>
        <a:spcBef>
          <a:spcPts val="750"/>
        </a:spcBef>
        <a:spcAft>
          <a:spcPct val="0"/>
        </a:spcAft>
        <a:buClr>
          <a:srgbClr val="FE8637"/>
        </a:buClr>
        <a:buSzPct val="80000"/>
        <a:buFont typeface="Wingdings 2" pitchFamily="18" charset="2"/>
        <a:buChar char=""/>
        <a:defRPr sz="3000">
          <a:solidFill>
            <a:srgbClr val="FFFFFF"/>
          </a:solidFill>
          <a:latin typeface="+mn-lt"/>
          <a:ea typeface="+mn-ea"/>
          <a:cs typeface="+mn-cs"/>
        </a:defRPr>
      </a:lvl1pPr>
      <a:lvl2pPr marL="819150" indent="-284163" algn="l" defTabSz="457200" rtl="0" eaLnBrk="0" fontAlgn="base" hangingPunct="0">
        <a:lnSpc>
          <a:spcPct val="102000"/>
        </a:lnSpc>
        <a:spcBef>
          <a:spcPts val="650"/>
        </a:spcBef>
        <a:spcAft>
          <a:spcPct val="0"/>
        </a:spcAft>
        <a:buClr>
          <a:srgbClr val="FE8637"/>
        </a:buClr>
        <a:buSzPct val="95000"/>
        <a:buFont typeface="Verdana" pitchFamily="34" charset="0"/>
        <a:buChar char="›"/>
        <a:defRPr sz="2600">
          <a:solidFill>
            <a:srgbClr val="FFFFFF"/>
          </a:solidFill>
          <a:latin typeface="+mn-lt"/>
          <a:ea typeface="+mn-ea"/>
          <a:cs typeface="+mn-cs"/>
        </a:defRPr>
      </a:lvl2pPr>
      <a:lvl3pPr marL="1101725" indent="-228600" algn="l" defTabSz="457200" rtl="0" eaLnBrk="0" fontAlgn="base" hangingPunct="0">
        <a:lnSpc>
          <a:spcPct val="102000"/>
        </a:lnSpc>
        <a:spcBef>
          <a:spcPts val="600"/>
        </a:spcBef>
        <a:spcAft>
          <a:spcPct val="0"/>
        </a:spcAft>
        <a:buClr>
          <a:srgbClr val="FE8637"/>
        </a:buClr>
        <a:buSzPct val="100000"/>
        <a:buFont typeface="Wingdings 2" pitchFamily="18" charset="2"/>
        <a:buChar char=""/>
        <a:defRPr sz="2400">
          <a:solidFill>
            <a:srgbClr val="FFFFFF"/>
          </a:solidFill>
          <a:latin typeface="+mn-lt"/>
          <a:ea typeface="+mn-ea"/>
          <a:cs typeface="+mn-cs"/>
        </a:defRPr>
      </a:lvl3pPr>
      <a:lvl4pPr marL="1371600" indent="-209550" algn="l" defTabSz="457200" rtl="0" eaLnBrk="0" fontAlgn="base" hangingPunct="0">
        <a:lnSpc>
          <a:spcPct val="102000"/>
        </a:lnSpc>
        <a:spcBef>
          <a:spcPts val="500"/>
        </a:spcBef>
        <a:spcAft>
          <a:spcPct val="0"/>
        </a:spcAft>
        <a:buClr>
          <a:srgbClr val="FE8637"/>
        </a:buClr>
        <a:buSzPct val="100000"/>
        <a:buFont typeface="Wingdings 2" pitchFamily="18" charset="2"/>
        <a:buChar char=""/>
        <a:defRPr sz="2000">
          <a:solidFill>
            <a:srgbClr val="FFFFFF"/>
          </a:solidFill>
          <a:latin typeface="+mn-lt"/>
          <a:ea typeface="+mn-ea"/>
          <a:cs typeface="+mn-cs"/>
        </a:defRPr>
      </a:lvl4pPr>
      <a:lvl5pPr marL="1600200" indent="-209550" algn="l" defTabSz="457200" rtl="0" eaLnBrk="0" fontAlgn="base" hangingPunct="0">
        <a:lnSpc>
          <a:spcPct val="102000"/>
        </a:lnSpc>
        <a:spcBef>
          <a:spcPts val="475"/>
        </a:spcBef>
        <a:spcAft>
          <a:spcPct val="0"/>
        </a:spcAft>
        <a:buClr>
          <a:srgbClr val="FE8637"/>
        </a:buClr>
        <a:buSzPct val="100000"/>
        <a:buFont typeface="Wingdings 2" pitchFamily="18" charset="2"/>
        <a:buChar char=""/>
        <a:defRPr sz="1900">
          <a:solidFill>
            <a:srgbClr val="FFFFFF"/>
          </a:solidFill>
          <a:latin typeface="+mn-lt"/>
          <a:ea typeface="+mn-ea"/>
          <a:cs typeface="+mn-cs"/>
        </a:defRPr>
      </a:lvl5pPr>
      <a:lvl6pPr marL="2057400" indent="-209550" algn="l" defTabSz="457200" rtl="0" fontAlgn="base">
        <a:lnSpc>
          <a:spcPct val="102000"/>
        </a:lnSpc>
        <a:spcBef>
          <a:spcPts val="475"/>
        </a:spcBef>
        <a:spcAft>
          <a:spcPct val="0"/>
        </a:spcAft>
        <a:buClr>
          <a:srgbClr val="FE8637"/>
        </a:buClr>
        <a:buSzPct val="100000"/>
        <a:buFont typeface="Wingdings 2" pitchFamily="16" charset="2"/>
        <a:buChar char=""/>
        <a:defRPr sz="1900">
          <a:solidFill>
            <a:srgbClr val="FFFFFF"/>
          </a:solidFill>
          <a:latin typeface="+mn-lt"/>
          <a:ea typeface="+mn-ea"/>
          <a:cs typeface="+mn-cs"/>
        </a:defRPr>
      </a:lvl6pPr>
      <a:lvl7pPr marL="2514600" indent="-209550" algn="l" defTabSz="457200" rtl="0" fontAlgn="base">
        <a:lnSpc>
          <a:spcPct val="102000"/>
        </a:lnSpc>
        <a:spcBef>
          <a:spcPts val="475"/>
        </a:spcBef>
        <a:spcAft>
          <a:spcPct val="0"/>
        </a:spcAft>
        <a:buClr>
          <a:srgbClr val="FE8637"/>
        </a:buClr>
        <a:buSzPct val="100000"/>
        <a:buFont typeface="Wingdings 2" pitchFamily="16" charset="2"/>
        <a:buChar char=""/>
        <a:defRPr sz="1900">
          <a:solidFill>
            <a:srgbClr val="FFFFFF"/>
          </a:solidFill>
          <a:latin typeface="+mn-lt"/>
          <a:ea typeface="+mn-ea"/>
          <a:cs typeface="+mn-cs"/>
        </a:defRPr>
      </a:lvl7pPr>
      <a:lvl8pPr marL="2971800" indent="-209550" algn="l" defTabSz="457200" rtl="0" fontAlgn="base">
        <a:lnSpc>
          <a:spcPct val="102000"/>
        </a:lnSpc>
        <a:spcBef>
          <a:spcPts val="475"/>
        </a:spcBef>
        <a:spcAft>
          <a:spcPct val="0"/>
        </a:spcAft>
        <a:buClr>
          <a:srgbClr val="FE8637"/>
        </a:buClr>
        <a:buSzPct val="100000"/>
        <a:buFont typeface="Wingdings 2" pitchFamily="16" charset="2"/>
        <a:buChar char=""/>
        <a:defRPr sz="1900">
          <a:solidFill>
            <a:srgbClr val="FFFFFF"/>
          </a:solidFill>
          <a:latin typeface="+mn-lt"/>
          <a:ea typeface="+mn-ea"/>
          <a:cs typeface="+mn-cs"/>
        </a:defRPr>
      </a:lvl8pPr>
      <a:lvl9pPr marL="3429000" indent="-209550" algn="l" defTabSz="457200" rtl="0" fontAlgn="base">
        <a:lnSpc>
          <a:spcPct val="102000"/>
        </a:lnSpc>
        <a:spcBef>
          <a:spcPts val="475"/>
        </a:spcBef>
        <a:spcAft>
          <a:spcPct val="0"/>
        </a:spcAft>
        <a:buClr>
          <a:srgbClr val="FE8637"/>
        </a:buClr>
        <a:buSzPct val="100000"/>
        <a:buFont typeface="Wingdings 2" pitchFamily="16" charset="2"/>
        <a:buChar char=""/>
        <a:defRPr sz="1900">
          <a:solidFill>
            <a:srgbClr val="FFFFFF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00"/>
            </a:gs>
            <a:gs pos="100000">
              <a:srgbClr val="6C6C6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AutoShape 1"/>
          <p:cNvSpPr>
            <a:spLocks noChangeArrowheads="1"/>
          </p:cNvSpPr>
          <p:nvPr/>
        </p:nvSpPr>
        <p:spPr bwMode="auto">
          <a:xfrm flipV="1">
            <a:off x="6350" y="6350"/>
            <a:ext cx="9131300" cy="6837363"/>
          </a:xfrm>
          <a:prstGeom prst="rtTriangle">
            <a:avLst/>
          </a:prstGeom>
          <a:gradFill rotWithShape="0">
            <a:gsLst>
              <a:gs pos="0">
                <a:srgbClr val="FFF39D"/>
              </a:gs>
              <a:gs pos="100000">
                <a:srgbClr val="FFF39D">
                  <a:alpha val="999"/>
                </a:srgbClr>
              </a:gs>
            </a:gsLst>
            <a:lin ang="798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Calibri" pitchFamily="32" charset="0"/>
              <a:buNone/>
              <a:defRPr/>
            </a:pPr>
            <a:endParaRPr lang="cs-CZ">
              <a:latin typeface="Calibri" pitchFamily="32" charset="0"/>
              <a:ea typeface="+mn-ea"/>
            </a:endParaRPr>
          </a:p>
        </p:txBody>
      </p:sp>
      <p:sp>
        <p:nvSpPr>
          <p:cNvPr id="4098" name="AutoShape 2"/>
          <p:cNvSpPr>
            <a:spLocks noChangeArrowheads="1"/>
          </p:cNvSpPr>
          <p:nvPr/>
        </p:nvSpPr>
        <p:spPr bwMode="auto">
          <a:xfrm rot="5400000" flipV="1">
            <a:off x="7553325" y="309563"/>
            <a:ext cx="1893888" cy="1293812"/>
          </a:xfrm>
          <a:prstGeom prst="triangle">
            <a:avLst>
              <a:gd name="adj" fmla="val 51324"/>
            </a:avLst>
          </a:prstGeom>
          <a:gradFill rotWithShape="0">
            <a:gsLst>
              <a:gs pos="0">
                <a:srgbClr val="B54500"/>
              </a:gs>
              <a:gs pos="100000">
                <a:srgbClr val="FF9F69"/>
              </a:gs>
            </a:gsLst>
            <a:lin ang="1548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Calibri" pitchFamily="32" charset="0"/>
              <a:buNone/>
              <a:defRPr/>
            </a:pPr>
            <a:endParaRPr lang="cs-CZ">
              <a:latin typeface="Calibri" pitchFamily="32" charset="0"/>
              <a:ea typeface="+mn-ea"/>
            </a:endParaRPr>
          </a:p>
        </p:txBody>
      </p:sp>
      <p:sp>
        <p:nvSpPr>
          <p:cNvPr id="4099" name="Line 3"/>
          <p:cNvSpPr>
            <a:spLocks noChangeShapeType="1"/>
          </p:cNvSpPr>
          <p:nvPr/>
        </p:nvSpPr>
        <p:spPr bwMode="auto">
          <a:xfrm flipH="1" flipV="1">
            <a:off x="6465888" y="6350"/>
            <a:ext cx="2679700" cy="1906588"/>
          </a:xfrm>
          <a:prstGeom prst="line">
            <a:avLst/>
          </a:prstGeom>
          <a:noFill/>
          <a:ln w="6120">
            <a:solidFill>
              <a:srgbClr val="C1C4CA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buFont typeface="Calibri" pitchFamily="32" charset="0"/>
              <a:buNone/>
              <a:defRPr/>
            </a:pPr>
            <a:endParaRPr lang="cs-CZ">
              <a:latin typeface="Calibri" pitchFamily="32" charset="0"/>
              <a:ea typeface="+mn-ea"/>
            </a:endParaRPr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 flipV="1">
            <a:off x="0" y="3175"/>
            <a:ext cx="9137650" cy="6851650"/>
          </a:xfrm>
          <a:prstGeom prst="line">
            <a:avLst/>
          </a:prstGeom>
          <a:noFill/>
          <a:ln w="5040">
            <a:solidFill>
              <a:srgbClr val="B9BDC4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buFont typeface="Calibri" pitchFamily="32" charset="0"/>
              <a:buNone/>
              <a:defRPr/>
            </a:pPr>
            <a:endParaRPr lang="cs-CZ">
              <a:latin typeface="Calibri" pitchFamily="32" charset="0"/>
              <a:ea typeface="+mn-ea"/>
            </a:endParaRPr>
          </a:p>
        </p:txBody>
      </p:sp>
      <p:sp>
        <p:nvSpPr>
          <p:cNvPr id="307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68288"/>
            <a:ext cx="8226425" cy="1397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3079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82775"/>
            <a:ext cx="8226425" cy="4570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dt"/>
          </p:nvPr>
        </p:nvSpPr>
        <p:spPr bwMode="auto">
          <a:xfrm>
            <a:off x="6956425" y="6477000"/>
            <a:ext cx="2130425" cy="30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</a:tabLst>
              <a:defRPr sz="1000">
                <a:solidFill>
                  <a:srgbClr val="000000"/>
                </a:solidFill>
                <a:latin typeface="Times New Roman" pitchFamily="16" charset="0"/>
                <a:ea typeface="+mn-ea"/>
                <a:cs typeface="Tahoma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2619375" y="6321425"/>
            <a:ext cx="426085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Calibri" pitchFamily="32" charset="0"/>
              <a:buNone/>
              <a:defRPr/>
            </a:pPr>
            <a:endParaRPr lang="cs-CZ">
              <a:latin typeface="Calibri" pitchFamily="32" charset="0"/>
              <a:ea typeface="+mn-ea"/>
            </a:endParaRPr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8450263" y="809625"/>
            <a:ext cx="500062" cy="2968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None/>
              <a:defRPr sz="1200">
                <a:solidFill>
                  <a:srgbClr val="000000"/>
                </a:solidFill>
                <a:latin typeface="Times New Roman" pitchFamily="16" charset="0"/>
                <a:ea typeface="+mn-ea"/>
                <a:cs typeface="Tahoma" charset="0"/>
              </a:defRPr>
            </a:lvl1pPr>
          </a:lstStyle>
          <a:p>
            <a:pPr>
              <a:defRPr/>
            </a:pPr>
            <a:fld id="{194C18C9-ADFF-426D-AE85-ECADF1F2A5C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</p:sldLayoutIdLst>
  <p:txStyles>
    <p:titleStyle>
      <a:lvl1pPr marL="481013" indent="-481013" algn="l" defTabSz="457200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FF965C"/>
        </a:buClr>
        <a:buSzPct val="100000"/>
        <a:buFont typeface="Calibri" pitchFamily="34" charset="0"/>
        <a:defRPr sz="4200">
          <a:solidFill>
            <a:srgbClr val="FF965C"/>
          </a:solidFill>
          <a:latin typeface="+mj-lt"/>
          <a:ea typeface="+mj-ea"/>
          <a:cs typeface="+mj-cs"/>
        </a:defRPr>
      </a:lvl1pPr>
      <a:lvl2pPr marL="481013" indent="-481013" algn="l" defTabSz="457200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FF965C"/>
        </a:buClr>
        <a:buSzPct val="100000"/>
        <a:buFont typeface="Calibri" pitchFamily="34" charset="0"/>
        <a:defRPr sz="4200">
          <a:solidFill>
            <a:srgbClr val="FF965C"/>
          </a:solidFill>
          <a:latin typeface="Calibri" pitchFamily="32" charset="0"/>
          <a:ea typeface="MS Gothic" charset="0"/>
          <a:cs typeface="MS Gothic" charset="0"/>
        </a:defRPr>
      </a:lvl2pPr>
      <a:lvl3pPr marL="481013" indent="-481013" algn="l" defTabSz="457200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FF965C"/>
        </a:buClr>
        <a:buSzPct val="100000"/>
        <a:buFont typeface="Calibri" pitchFamily="34" charset="0"/>
        <a:defRPr sz="4200">
          <a:solidFill>
            <a:srgbClr val="FF965C"/>
          </a:solidFill>
          <a:latin typeface="Calibri" pitchFamily="32" charset="0"/>
          <a:ea typeface="MS Gothic" charset="0"/>
          <a:cs typeface="MS Gothic" charset="0"/>
        </a:defRPr>
      </a:lvl3pPr>
      <a:lvl4pPr marL="481013" indent="-481013" algn="l" defTabSz="457200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FF965C"/>
        </a:buClr>
        <a:buSzPct val="100000"/>
        <a:buFont typeface="Calibri" pitchFamily="34" charset="0"/>
        <a:defRPr sz="4200">
          <a:solidFill>
            <a:srgbClr val="FF965C"/>
          </a:solidFill>
          <a:latin typeface="Calibri" pitchFamily="32" charset="0"/>
          <a:ea typeface="MS Gothic" charset="0"/>
          <a:cs typeface="MS Gothic" charset="0"/>
        </a:defRPr>
      </a:lvl4pPr>
      <a:lvl5pPr marL="481013" indent="-481013" algn="l" defTabSz="457200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FF965C"/>
        </a:buClr>
        <a:buSzPct val="100000"/>
        <a:buFont typeface="Calibri" pitchFamily="34" charset="0"/>
        <a:defRPr sz="4200">
          <a:solidFill>
            <a:srgbClr val="FF965C"/>
          </a:solidFill>
          <a:latin typeface="Calibri" pitchFamily="32" charset="0"/>
          <a:ea typeface="MS Gothic" charset="0"/>
          <a:cs typeface="MS Gothic" charset="0"/>
        </a:defRPr>
      </a:lvl5pPr>
      <a:lvl6pPr marL="938213" indent="-481013" algn="l" defTabSz="457200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FF965C"/>
        </a:buClr>
        <a:buSzPct val="100000"/>
        <a:buFont typeface="Calibri" pitchFamily="32" charset="0"/>
        <a:defRPr sz="4200">
          <a:solidFill>
            <a:srgbClr val="FF965C"/>
          </a:solidFill>
          <a:latin typeface="Calibri" pitchFamily="32" charset="0"/>
          <a:ea typeface="MS Gothic" charset="0"/>
          <a:cs typeface="MS Gothic" charset="0"/>
        </a:defRPr>
      </a:lvl6pPr>
      <a:lvl7pPr marL="1395413" indent="-481013" algn="l" defTabSz="457200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FF965C"/>
        </a:buClr>
        <a:buSzPct val="100000"/>
        <a:buFont typeface="Calibri" pitchFamily="32" charset="0"/>
        <a:defRPr sz="4200">
          <a:solidFill>
            <a:srgbClr val="FF965C"/>
          </a:solidFill>
          <a:latin typeface="Calibri" pitchFamily="32" charset="0"/>
          <a:ea typeface="MS Gothic" charset="0"/>
          <a:cs typeface="MS Gothic" charset="0"/>
        </a:defRPr>
      </a:lvl7pPr>
      <a:lvl8pPr marL="1852613" indent="-481013" algn="l" defTabSz="457200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FF965C"/>
        </a:buClr>
        <a:buSzPct val="100000"/>
        <a:buFont typeface="Calibri" pitchFamily="32" charset="0"/>
        <a:defRPr sz="4200">
          <a:solidFill>
            <a:srgbClr val="FF965C"/>
          </a:solidFill>
          <a:latin typeface="Calibri" pitchFamily="32" charset="0"/>
          <a:ea typeface="MS Gothic" charset="0"/>
          <a:cs typeface="MS Gothic" charset="0"/>
        </a:defRPr>
      </a:lvl8pPr>
      <a:lvl9pPr marL="2309813" indent="-481013" algn="l" defTabSz="457200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FF965C"/>
        </a:buClr>
        <a:buSzPct val="100000"/>
        <a:buFont typeface="Calibri" pitchFamily="32" charset="0"/>
        <a:defRPr sz="4200">
          <a:solidFill>
            <a:srgbClr val="FF965C"/>
          </a:solidFill>
          <a:latin typeface="Calibri" pitchFamily="32" charset="0"/>
          <a:ea typeface="MS Gothic" charset="0"/>
          <a:cs typeface="MS Gothic" charset="0"/>
        </a:defRPr>
      </a:lvl9pPr>
    </p:titleStyle>
    <p:bodyStyle>
      <a:lvl1pPr marL="444500" indent="-382588" algn="l" defTabSz="457200" rtl="0" eaLnBrk="0" fontAlgn="base" hangingPunct="0">
        <a:lnSpc>
          <a:spcPct val="102000"/>
        </a:lnSpc>
        <a:spcBef>
          <a:spcPts val="750"/>
        </a:spcBef>
        <a:spcAft>
          <a:spcPct val="0"/>
        </a:spcAft>
        <a:buClr>
          <a:srgbClr val="FE8637"/>
        </a:buClr>
        <a:buSzPct val="80000"/>
        <a:buFont typeface="Wingdings 2" pitchFamily="18" charset="2"/>
        <a:buChar char=""/>
        <a:defRPr sz="3000">
          <a:solidFill>
            <a:srgbClr val="FFFFFF"/>
          </a:solidFill>
          <a:latin typeface="+mn-lt"/>
          <a:ea typeface="+mn-ea"/>
          <a:cs typeface="+mn-cs"/>
        </a:defRPr>
      </a:lvl1pPr>
      <a:lvl2pPr marL="819150" indent="-284163" algn="l" defTabSz="457200" rtl="0" eaLnBrk="0" fontAlgn="base" hangingPunct="0">
        <a:lnSpc>
          <a:spcPct val="102000"/>
        </a:lnSpc>
        <a:spcBef>
          <a:spcPts val="650"/>
        </a:spcBef>
        <a:spcAft>
          <a:spcPct val="0"/>
        </a:spcAft>
        <a:buClr>
          <a:srgbClr val="FE8637"/>
        </a:buClr>
        <a:buSzPct val="95000"/>
        <a:buFont typeface="Verdana" pitchFamily="34" charset="0"/>
        <a:buChar char="›"/>
        <a:defRPr sz="2600">
          <a:solidFill>
            <a:srgbClr val="FFFFFF"/>
          </a:solidFill>
          <a:latin typeface="+mn-lt"/>
          <a:ea typeface="+mn-ea"/>
          <a:cs typeface="+mn-cs"/>
        </a:defRPr>
      </a:lvl2pPr>
      <a:lvl3pPr marL="1101725" indent="-228600" algn="l" defTabSz="457200" rtl="0" eaLnBrk="0" fontAlgn="base" hangingPunct="0">
        <a:lnSpc>
          <a:spcPct val="102000"/>
        </a:lnSpc>
        <a:spcBef>
          <a:spcPts val="600"/>
        </a:spcBef>
        <a:spcAft>
          <a:spcPct val="0"/>
        </a:spcAft>
        <a:buClr>
          <a:srgbClr val="FE8637"/>
        </a:buClr>
        <a:buSzPct val="100000"/>
        <a:buFont typeface="Wingdings 2" pitchFamily="18" charset="2"/>
        <a:buChar char=""/>
        <a:defRPr sz="2400">
          <a:solidFill>
            <a:srgbClr val="FFFFFF"/>
          </a:solidFill>
          <a:latin typeface="+mn-lt"/>
          <a:ea typeface="+mn-ea"/>
          <a:cs typeface="+mn-cs"/>
        </a:defRPr>
      </a:lvl3pPr>
      <a:lvl4pPr marL="1371600" indent="-209550" algn="l" defTabSz="457200" rtl="0" eaLnBrk="0" fontAlgn="base" hangingPunct="0">
        <a:lnSpc>
          <a:spcPct val="102000"/>
        </a:lnSpc>
        <a:spcBef>
          <a:spcPts val="500"/>
        </a:spcBef>
        <a:spcAft>
          <a:spcPct val="0"/>
        </a:spcAft>
        <a:buClr>
          <a:srgbClr val="FE8637"/>
        </a:buClr>
        <a:buSzPct val="100000"/>
        <a:buFont typeface="Wingdings 2" pitchFamily="18" charset="2"/>
        <a:buChar char=""/>
        <a:defRPr sz="2000">
          <a:solidFill>
            <a:srgbClr val="FFFFFF"/>
          </a:solidFill>
          <a:latin typeface="+mn-lt"/>
          <a:ea typeface="+mn-ea"/>
          <a:cs typeface="+mn-cs"/>
        </a:defRPr>
      </a:lvl4pPr>
      <a:lvl5pPr marL="1600200" indent="-209550" algn="l" defTabSz="457200" rtl="0" eaLnBrk="0" fontAlgn="base" hangingPunct="0">
        <a:lnSpc>
          <a:spcPct val="102000"/>
        </a:lnSpc>
        <a:spcBef>
          <a:spcPts val="475"/>
        </a:spcBef>
        <a:spcAft>
          <a:spcPct val="0"/>
        </a:spcAft>
        <a:buClr>
          <a:srgbClr val="FE8637"/>
        </a:buClr>
        <a:buSzPct val="100000"/>
        <a:buFont typeface="Wingdings 2" pitchFamily="18" charset="2"/>
        <a:buChar char=""/>
        <a:defRPr sz="1900">
          <a:solidFill>
            <a:srgbClr val="FFFFFF"/>
          </a:solidFill>
          <a:latin typeface="+mn-lt"/>
          <a:ea typeface="+mn-ea"/>
          <a:cs typeface="+mn-cs"/>
        </a:defRPr>
      </a:lvl5pPr>
      <a:lvl6pPr marL="2057400" indent="-209550" algn="l" defTabSz="457200" rtl="0" fontAlgn="base">
        <a:lnSpc>
          <a:spcPct val="102000"/>
        </a:lnSpc>
        <a:spcBef>
          <a:spcPts val="475"/>
        </a:spcBef>
        <a:spcAft>
          <a:spcPct val="0"/>
        </a:spcAft>
        <a:buClr>
          <a:srgbClr val="FE8637"/>
        </a:buClr>
        <a:buSzPct val="100000"/>
        <a:buFont typeface="Wingdings 2" pitchFamily="16" charset="2"/>
        <a:buChar char=""/>
        <a:defRPr sz="1900">
          <a:solidFill>
            <a:srgbClr val="FFFFFF"/>
          </a:solidFill>
          <a:latin typeface="+mn-lt"/>
          <a:ea typeface="+mn-ea"/>
          <a:cs typeface="+mn-cs"/>
        </a:defRPr>
      </a:lvl6pPr>
      <a:lvl7pPr marL="2514600" indent="-209550" algn="l" defTabSz="457200" rtl="0" fontAlgn="base">
        <a:lnSpc>
          <a:spcPct val="102000"/>
        </a:lnSpc>
        <a:spcBef>
          <a:spcPts val="475"/>
        </a:spcBef>
        <a:spcAft>
          <a:spcPct val="0"/>
        </a:spcAft>
        <a:buClr>
          <a:srgbClr val="FE8637"/>
        </a:buClr>
        <a:buSzPct val="100000"/>
        <a:buFont typeface="Wingdings 2" pitchFamily="16" charset="2"/>
        <a:buChar char=""/>
        <a:defRPr sz="1900">
          <a:solidFill>
            <a:srgbClr val="FFFFFF"/>
          </a:solidFill>
          <a:latin typeface="+mn-lt"/>
          <a:ea typeface="+mn-ea"/>
          <a:cs typeface="+mn-cs"/>
        </a:defRPr>
      </a:lvl7pPr>
      <a:lvl8pPr marL="2971800" indent="-209550" algn="l" defTabSz="457200" rtl="0" fontAlgn="base">
        <a:lnSpc>
          <a:spcPct val="102000"/>
        </a:lnSpc>
        <a:spcBef>
          <a:spcPts val="475"/>
        </a:spcBef>
        <a:spcAft>
          <a:spcPct val="0"/>
        </a:spcAft>
        <a:buClr>
          <a:srgbClr val="FE8637"/>
        </a:buClr>
        <a:buSzPct val="100000"/>
        <a:buFont typeface="Wingdings 2" pitchFamily="16" charset="2"/>
        <a:buChar char=""/>
        <a:defRPr sz="1900">
          <a:solidFill>
            <a:srgbClr val="FFFFFF"/>
          </a:solidFill>
          <a:latin typeface="+mn-lt"/>
          <a:ea typeface="+mn-ea"/>
          <a:cs typeface="+mn-cs"/>
        </a:defRPr>
      </a:lvl8pPr>
      <a:lvl9pPr marL="3429000" indent="-209550" algn="l" defTabSz="457200" rtl="0" fontAlgn="base">
        <a:lnSpc>
          <a:spcPct val="102000"/>
        </a:lnSpc>
        <a:spcBef>
          <a:spcPts val="475"/>
        </a:spcBef>
        <a:spcAft>
          <a:spcPct val="0"/>
        </a:spcAft>
        <a:buClr>
          <a:srgbClr val="FE8637"/>
        </a:buClr>
        <a:buSzPct val="100000"/>
        <a:buFont typeface="Wingdings 2" pitchFamily="16" charset="2"/>
        <a:buChar char=""/>
        <a:defRPr sz="1900">
          <a:solidFill>
            <a:srgbClr val="FFFFFF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23F57"/>
            </a:gs>
            <a:gs pos="100000">
              <a:srgbClr val="7283A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AutoShape 1"/>
          <p:cNvSpPr>
            <a:spLocks noChangeArrowheads="1"/>
          </p:cNvSpPr>
          <p:nvPr/>
        </p:nvSpPr>
        <p:spPr bwMode="auto">
          <a:xfrm>
            <a:off x="6350" y="14288"/>
            <a:ext cx="9131300" cy="6837362"/>
          </a:xfrm>
          <a:prstGeom prst="rtTriangle">
            <a:avLst/>
          </a:prstGeom>
          <a:gradFill rotWithShape="0">
            <a:gsLst>
              <a:gs pos="0">
                <a:srgbClr val="FFF39D"/>
              </a:gs>
              <a:gs pos="100000">
                <a:srgbClr val="FFF39D">
                  <a:alpha val="999"/>
                </a:srgbClr>
              </a:gs>
            </a:gsLst>
            <a:lin ang="798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Calibri" pitchFamily="32" charset="0"/>
              <a:buNone/>
              <a:defRPr/>
            </a:pPr>
            <a:endParaRPr lang="cs-CZ">
              <a:latin typeface="Calibri" pitchFamily="32" charset="0"/>
              <a:ea typeface="+mn-ea"/>
            </a:endParaRPr>
          </a:p>
        </p:txBody>
      </p:sp>
      <p:sp>
        <p:nvSpPr>
          <p:cNvPr id="5122" name="Line 2"/>
          <p:cNvSpPr>
            <a:spLocks noChangeShapeType="1"/>
          </p:cNvSpPr>
          <p:nvPr/>
        </p:nvSpPr>
        <p:spPr bwMode="auto">
          <a:xfrm>
            <a:off x="0" y="6350"/>
            <a:ext cx="9137650" cy="6845300"/>
          </a:xfrm>
          <a:prstGeom prst="line">
            <a:avLst/>
          </a:prstGeom>
          <a:noFill/>
          <a:ln w="5040">
            <a:solidFill>
              <a:srgbClr val="B9BDC4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buFont typeface="Calibri" pitchFamily="32" charset="0"/>
              <a:buNone/>
              <a:defRPr/>
            </a:pPr>
            <a:endParaRPr lang="cs-CZ">
              <a:latin typeface="Calibri" pitchFamily="32" charset="0"/>
              <a:ea typeface="+mn-ea"/>
            </a:endParaRPr>
          </a:p>
        </p:txBody>
      </p:sp>
      <p:sp>
        <p:nvSpPr>
          <p:cNvPr id="5123" name="Line 3"/>
          <p:cNvSpPr>
            <a:spLocks noChangeShapeType="1"/>
          </p:cNvSpPr>
          <p:nvPr/>
        </p:nvSpPr>
        <p:spPr bwMode="auto">
          <a:xfrm flipH="1">
            <a:off x="6465888" y="4948238"/>
            <a:ext cx="2679700" cy="1900237"/>
          </a:xfrm>
          <a:prstGeom prst="line">
            <a:avLst/>
          </a:prstGeom>
          <a:noFill/>
          <a:ln w="6120">
            <a:solidFill>
              <a:srgbClr val="C1C4CA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buFont typeface="Calibri" pitchFamily="32" charset="0"/>
              <a:buNone/>
              <a:defRPr/>
            </a:pPr>
            <a:endParaRPr lang="cs-CZ">
              <a:latin typeface="Calibri" pitchFamily="32" charset="0"/>
              <a:ea typeface="+mn-ea"/>
            </a:endParaRPr>
          </a:p>
        </p:txBody>
      </p:sp>
      <p:sp>
        <p:nvSpPr>
          <p:cNvPr id="4101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68288"/>
            <a:ext cx="8226425" cy="1397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4102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82775"/>
            <a:ext cx="8226425" cy="4570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dt"/>
          </p:nvPr>
        </p:nvSpPr>
        <p:spPr bwMode="auto">
          <a:xfrm>
            <a:off x="4791075" y="6481763"/>
            <a:ext cx="2130425" cy="298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</a:tabLst>
              <a:defRPr sz="1000">
                <a:solidFill>
                  <a:srgbClr val="000000"/>
                </a:solidFill>
                <a:latin typeface="Times New Roman" pitchFamily="16" charset="0"/>
                <a:ea typeface="+mn-ea"/>
                <a:cs typeface="Tahoma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457200" y="6323013"/>
            <a:ext cx="4259263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Calibri" pitchFamily="32" charset="0"/>
              <a:buNone/>
              <a:defRPr/>
            </a:pPr>
            <a:endParaRPr lang="cs-CZ">
              <a:latin typeface="Calibri" pitchFamily="32" charset="0"/>
              <a:ea typeface="+mn-ea"/>
            </a:endParaRP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sldNum"/>
          </p:nvPr>
        </p:nvSpPr>
        <p:spPr bwMode="auto">
          <a:xfrm>
            <a:off x="7589838" y="6481763"/>
            <a:ext cx="500062" cy="298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None/>
              <a:defRPr sz="1200">
                <a:solidFill>
                  <a:srgbClr val="000000"/>
                </a:solidFill>
                <a:latin typeface="Times New Roman" pitchFamily="16" charset="0"/>
                <a:ea typeface="+mn-ea"/>
                <a:cs typeface="Tahoma" charset="0"/>
              </a:defRPr>
            </a:lvl1pPr>
          </a:lstStyle>
          <a:p>
            <a:pPr>
              <a:defRPr/>
            </a:pPr>
            <a:fld id="{1739E34B-3E50-41AF-9AF6-498650964D1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801" r:id="rId2"/>
    <p:sldLayoutId id="2147483802" r:id="rId3"/>
    <p:sldLayoutId id="2147483803" r:id="rId4"/>
    <p:sldLayoutId id="2147483804" r:id="rId5"/>
    <p:sldLayoutId id="2147483805" r:id="rId6"/>
    <p:sldLayoutId id="2147483806" r:id="rId7"/>
    <p:sldLayoutId id="2147483807" r:id="rId8"/>
    <p:sldLayoutId id="2147483808" r:id="rId9"/>
    <p:sldLayoutId id="2147483809" r:id="rId10"/>
    <p:sldLayoutId id="2147483810" r:id="rId11"/>
  </p:sldLayoutIdLst>
  <p:txStyles>
    <p:titleStyle>
      <a:lvl1pPr marL="481013" indent="-481013" algn="l" defTabSz="457200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FF965C"/>
        </a:buClr>
        <a:buSzPct val="100000"/>
        <a:buFont typeface="Calibri" pitchFamily="34" charset="0"/>
        <a:defRPr sz="4200">
          <a:solidFill>
            <a:srgbClr val="FF965C"/>
          </a:solidFill>
          <a:latin typeface="+mj-lt"/>
          <a:ea typeface="+mj-ea"/>
          <a:cs typeface="+mj-cs"/>
        </a:defRPr>
      </a:lvl1pPr>
      <a:lvl2pPr marL="481013" indent="-481013" algn="l" defTabSz="457200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FF965C"/>
        </a:buClr>
        <a:buSzPct val="100000"/>
        <a:buFont typeface="Calibri" pitchFamily="34" charset="0"/>
        <a:defRPr sz="4200">
          <a:solidFill>
            <a:srgbClr val="FF965C"/>
          </a:solidFill>
          <a:latin typeface="Calibri" pitchFamily="32" charset="0"/>
          <a:ea typeface="MS Gothic" charset="0"/>
          <a:cs typeface="MS Gothic" charset="0"/>
        </a:defRPr>
      </a:lvl2pPr>
      <a:lvl3pPr marL="481013" indent="-481013" algn="l" defTabSz="457200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FF965C"/>
        </a:buClr>
        <a:buSzPct val="100000"/>
        <a:buFont typeface="Calibri" pitchFamily="34" charset="0"/>
        <a:defRPr sz="4200">
          <a:solidFill>
            <a:srgbClr val="FF965C"/>
          </a:solidFill>
          <a:latin typeface="Calibri" pitchFamily="32" charset="0"/>
          <a:ea typeface="MS Gothic" charset="0"/>
          <a:cs typeface="MS Gothic" charset="0"/>
        </a:defRPr>
      </a:lvl3pPr>
      <a:lvl4pPr marL="481013" indent="-481013" algn="l" defTabSz="457200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FF965C"/>
        </a:buClr>
        <a:buSzPct val="100000"/>
        <a:buFont typeface="Calibri" pitchFamily="34" charset="0"/>
        <a:defRPr sz="4200">
          <a:solidFill>
            <a:srgbClr val="FF965C"/>
          </a:solidFill>
          <a:latin typeface="Calibri" pitchFamily="32" charset="0"/>
          <a:ea typeface="MS Gothic" charset="0"/>
          <a:cs typeface="MS Gothic" charset="0"/>
        </a:defRPr>
      </a:lvl4pPr>
      <a:lvl5pPr marL="481013" indent="-481013" algn="l" defTabSz="457200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FF965C"/>
        </a:buClr>
        <a:buSzPct val="100000"/>
        <a:buFont typeface="Calibri" pitchFamily="34" charset="0"/>
        <a:defRPr sz="4200">
          <a:solidFill>
            <a:srgbClr val="FF965C"/>
          </a:solidFill>
          <a:latin typeface="Calibri" pitchFamily="32" charset="0"/>
          <a:ea typeface="MS Gothic" charset="0"/>
          <a:cs typeface="MS Gothic" charset="0"/>
        </a:defRPr>
      </a:lvl5pPr>
      <a:lvl6pPr marL="938213" indent="-481013" algn="l" defTabSz="457200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FF965C"/>
        </a:buClr>
        <a:buSzPct val="100000"/>
        <a:buFont typeface="Calibri" pitchFamily="32" charset="0"/>
        <a:defRPr sz="4200">
          <a:solidFill>
            <a:srgbClr val="FF965C"/>
          </a:solidFill>
          <a:latin typeface="Calibri" pitchFamily="32" charset="0"/>
          <a:ea typeface="MS Gothic" charset="0"/>
          <a:cs typeface="MS Gothic" charset="0"/>
        </a:defRPr>
      </a:lvl6pPr>
      <a:lvl7pPr marL="1395413" indent="-481013" algn="l" defTabSz="457200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FF965C"/>
        </a:buClr>
        <a:buSzPct val="100000"/>
        <a:buFont typeface="Calibri" pitchFamily="32" charset="0"/>
        <a:defRPr sz="4200">
          <a:solidFill>
            <a:srgbClr val="FF965C"/>
          </a:solidFill>
          <a:latin typeface="Calibri" pitchFamily="32" charset="0"/>
          <a:ea typeface="MS Gothic" charset="0"/>
          <a:cs typeface="MS Gothic" charset="0"/>
        </a:defRPr>
      </a:lvl7pPr>
      <a:lvl8pPr marL="1852613" indent="-481013" algn="l" defTabSz="457200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FF965C"/>
        </a:buClr>
        <a:buSzPct val="100000"/>
        <a:buFont typeface="Calibri" pitchFamily="32" charset="0"/>
        <a:defRPr sz="4200">
          <a:solidFill>
            <a:srgbClr val="FF965C"/>
          </a:solidFill>
          <a:latin typeface="Calibri" pitchFamily="32" charset="0"/>
          <a:ea typeface="MS Gothic" charset="0"/>
          <a:cs typeface="MS Gothic" charset="0"/>
        </a:defRPr>
      </a:lvl8pPr>
      <a:lvl9pPr marL="2309813" indent="-481013" algn="l" defTabSz="457200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FF965C"/>
        </a:buClr>
        <a:buSzPct val="100000"/>
        <a:buFont typeface="Calibri" pitchFamily="32" charset="0"/>
        <a:defRPr sz="4200">
          <a:solidFill>
            <a:srgbClr val="FF965C"/>
          </a:solidFill>
          <a:latin typeface="Calibri" pitchFamily="32" charset="0"/>
          <a:ea typeface="MS Gothic" charset="0"/>
          <a:cs typeface="MS Gothic" charset="0"/>
        </a:defRPr>
      </a:lvl9pPr>
    </p:titleStyle>
    <p:bodyStyle>
      <a:lvl1pPr marL="444500" indent="-382588" algn="l" defTabSz="457200" rtl="0" eaLnBrk="0" fontAlgn="base" hangingPunct="0">
        <a:lnSpc>
          <a:spcPct val="102000"/>
        </a:lnSpc>
        <a:spcBef>
          <a:spcPts val="750"/>
        </a:spcBef>
        <a:spcAft>
          <a:spcPct val="0"/>
        </a:spcAft>
        <a:buClr>
          <a:srgbClr val="FE8637"/>
        </a:buClr>
        <a:buSzPct val="80000"/>
        <a:buFont typeface="Wingdings 2" pitchFamily="18" charset="2"/>
        <a:buChar char=""/>
        <a:defRPr sz="3000">
          <a:solidFill>
            <a:srgbClr val="FFFFFF"/>
          </a:solidFill>
          <a:latin typeface="+mn-lt"/>
          <a:ea typeface="+mn-ea"/>
          <a:cs typeface="+mn-cs"/>
        </a:defRPr>
      </a:lvl1pPr>
      <a:lvl2pPr marL="819150" indent="-284163" algn="l" defTabSz="457200" rtl="0" eaLnBrk="0" fontAlgn="base" hangingPunct="0">
        <a:lnSpc>
          <a:spcPct val="102000"/>
        </a:lnSpc>
        <a:spcBef>
          <a:spcPts val="650"/>
        </a:spcBef>
        <a:spcAft>
          <a:spcPct val="0"/>
        </a:spcAft>
        <a:buClr>
          <a:srgbClr val="FE8637"/>
        </a:buClr>
        <a:buSzPct val="95000"/>
        <a:buFont typeface="Verdana" pitchFamily="34" charset="0"/>
        <a:buChar char="›"/>
        <a:defRPr sz="2600">
          <a:solidFill>
            <a:srgbClr val="FFFFFF"/>
          </a:solidFill>
          <a:latin typeface="+mn-lt"/>
          <a:ea typeface="+mn-ea"/>
          <a:cs typeface="+mn-cs"/>
        </a:defRPr>
      </a:lvl2pPr>
      <a:lvl3pPr marL="1101725" indent="-228600" algn="l" defTabSz="457200" rtl="0" eaLnBrk="0" fontAlgn="base" hangingPunct="0">
        <a:lnSpc>
          <a:spcPct val="102000"/>
        </a:lnSpc>
        <a:spcBef>
          <a:spcPts val="600"/>
        </a:spcBef>
        <a:spcAft>
          <a:spcPct val="0"/>
        </a:spcAft>
        <a:buClr>
          <a:srgbClr val="FE8637"/>
        </a:buClr>
        <a:buSzPct val="100000"/>
        <a:buFont typeface="Wingdings 2" pitchFamily="18" charset="2"/>
        <a:buChar char=""/>
        <a:defRPr sz="2400">
          <a:solidFill>
            <a:srgbClr val="FFFFFF"/>
          </a:solidFill>
          <a:latin typeface="+mn-lt"/>
          <a:ea typeface="+mn-ea"/>
          <a:cs typeface="+mn-cs"/>
        </a:defRPr>
      </a:lvl3pPr>
      <a:lvl4pPr marL="1371600" indent="-209550" algn="l" defTabSz="457200" rtl="0" eaLnBrk="0" fontAlgn="base" hangingPunct="0">
        <a:lnSpc>
          <a:spcPct val="102000"/>
        </a:lnSpc>
        <a:spcBef>
          <a:spcPts val="500"/>
        </a:spcBef>
        <a:spcAft>
          <a:spcPct val="0"/>
        </a:spcAft>
        <a:buClr>
          <a:srgbClr val="FE8637"/>
        </a:buClr>
        <a:buSzPct val="100000"/>
        <a:buFont typeface="Wingdings 2" pitchFamily="18" charset="2"/>
        <a:buChar char=""/>
        <a:defRPr sz="2000">
          <a:solidFill>
            <a:srgbClr val="FFFFFF"/>
          </a:solidFill>
          <a:latin typeface="+mn-lt"/>
          <a:ea typeface="+mn-ea"/>
          <a:cs typeface="+mn-cs"/>
        </a:defRPr>
      </a:lvl4pPr>
      <a:lvl5pPr marL="1600200" indent="-209550" algn="l" defTabSz="457200" rtl="0" eaLnBrk="0" fontAlgn="base" hangingPunct="0">
        <a:lnSpc>
          <a:spcPct val="102000"/>
        </a:lnSpc>
        <a:spcBef>
          <a:spcPts val="475"/>
        </a:spcBef>
        <a:spcAft>
          <a:spcPct val="0"/>
        </a:spcAft>
        <a:buClr>
          <a:srgbClr val="FE8637"/>
        </a:buClr>
        <a:buSzPct val="100000"/>
        <a:buFont typeface="Wingdings 2" pitchFamily="18" charset="2"/>
        <a:buChar char=""/>
        <a:defRPr sz="1900">
          <a:solidFill>
            <a:srgbClr val="FFFFFF"/>
          </a:solidFill>
          <a:latin typeface="+mn-lt"/>
          <a:ea typeface="+mn-ea"/>
          <a:cs typeface="+mn-cs"/>
        </a:defRPr>
      </a:lvl5pPr>
      <a:lvl6pPr marL="2057400" indent="-209550" algn="l" defTabSz="457200" rtl="0" fontAlgn="base">
        <a:lnSpc>
          <a:spcPct val="102000"/>
        </a:lnSpc>
        <a:spcBef>
          <a:spcPts val="475"/>
        </a:spcBef>
        <a:spcAft>
          <a:spcPct val="0"/>
        </a:spcAft>
        <a:buClr>
          <a:srgbClr val="FE8637"/>
        </a:buClr>
        <a:buSzPct val="100000"/>
        <a:buFont typeface="Wingdings 2" pitchFamily="16" charset="2"/>
        <a:buChar char=""/>
        <a:defRPr sz="1900">
          <a:solidFill>
            <a:srgbClr val="FFFFFF"/>
          </a:solidFill>
          <a:latin typeface="+mn-lt"/>
          <a:ea typeface="+mn-ea"/>
          <a:cs typeface="+mn-cs"/>
        </a:defRPr>
      </a:lvl6pPr>
      <a:lvl7pPr marL="2514600" indent="-209550" algn="l" defTabSz="457200" rtl="0" fontAlgn="base">
        <a:lnSpc>
          <a:spcPct val="102000"/>
        </a:lnSpc>
        <a:spcBef>
          <a:spcPts val="475"/>
        </a:spcBef>
        <a:spcAft>
          <a:spcPct val="0"/>
        </a:spcAft>
        <a:buClr>
          <a:srgbClr val="FE8637"/>
        </a:buClr>
        <a:buSzPct val="100000"/>
        <a:buFont typeface="Wingdings 2" pitchFamily="16" charset="2"/>
        <a:buChar char=""/>
        <a:defRPr sz="1900">
          <a:solidFill>
            <a:srgbClr val="FFFFFF"/>
          </a:solidFill>
          <a:latin typeface="+mn-lt"/>
          <a:ea typeface="+mn-ea"/>
          <a:cs typeface="+mn-cs"/>
        </a:defRPr>
      </a:lvl7pPr>
      <a:lvl8pPr marL="2971800" indent="-209550" algn="l" defTabSz="457200" rtl="0" fontAlgn="base">
        <a:lnSpc>
          <a:spcPct val="102000"/>
        </a:lnSpc>
        <a:spcBef>
          <a:spcPts val="475"/>
        </a:spcBef>
        <a:spcAft>
          <a:spcPct val="0"/>
        </a:spcAft>
        <a:buClr>
          <a:srgbClr val="FE8637"/>
        </a:buClr>
        <a:buSzPct val="100000"/>
        <a:buFont typeface="Wingdings 2" pitchFamily="16" charset="2"/>
        <a:buChar char=""/>
        <a:defRPr sz="1900">
          <a:solidFill>
            <a:srgbClr val="FFFFFF"/>
          </a:solidFill>
          <a:latin typeface="+mn-lt"/>
          <a:ea typeface="+mn-ea"/>
          <a:cs typeface="+mn-cs"/>
        </a:defRPr>
      </a:lvl8pPr>
      <a:lvl9pPr marL="3429000" indent="-209550" algn="l" defTabSz="457200" rtl="0" fontAlgn="base">
        <a:lnSpc>
          <a:spcPct val="102000"/>
        </a:lnSpc>
        <a:spcBef>
          <a:spcPts val="475"/>
        </a:spcBef>
        <a:spcAft>
          <a:spcPct val="0"/>
        </a:spcAft>
        <a:buClr>
          <a:srgbClr val="FE8637"/>
        </a:buClr>
        <a:buSzPct val="100000"/>
        <a:buFont typeface="Wingdings 2" pitchFamily="16" charset="2"/>
        <a:buChar char=""/>
        <a:defRPr sz="1900">
          <a:solidFill>
            <a:srgbClr val="FFFFFF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23F57"/>
            </a:gs>
            <a:gs pos="100000">
              <a:srgbClr val="7283A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68288"/>
            <a:ext cx="8226425" cy="1397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82775"/>
            <a:ext cx="8226425" cy="4570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791075" y="6481763"/>
            <a:ext cx="2127250" cy="298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</a:tabLst>
              <a:defRPr sz="1000">
                <a:solidFill>
                  <a:srgbClr val="000000"/>
                </a:solidFill>
                <a:latin typeface="Times New Roman" pitchFamily="16" charset="0"/>
                <a:ea typeface="+mn-ea"/>
                <a:cs typeface="Tahoma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457200" y="6323013"/>
            <a:ext cx="426085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Calibri" pitchFamily="32" charset="0"/>
              <a:buNone/>
              <a:defRPr/>
            </a:pPr>
            <a:endParaRPr lang="cs-CZ">
              <a:latin typeface="Calibri" pitchFamily="32" charset="0"/>
              <a:ea typeface="+mn-ea"/>
            </a:endParaRP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589838" y="6483350"/>
            <a:ext cx="500062" cy="3000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None/>
              <a:defRPr sz="1200">
                <a:solidFill>
                  <a:srgbClr val="000000"/>
                </a:solidFill>
                <a:latin typeface="Times New Roman" pitchFamily="16" charset="0"/>
                <a:ea typeface="+mn-ea"/>
                <a:cs typeface="Tahoma" charset="0"/>
              </a:defRPr>
            </a:lvl1pPr>
          </a:lstStyle>
          <a:p>
            <a:pPr>
              <a:defRPr/>
            </a:pPr>
            <a:fld id="{956C2AD3-FE84-44DB-8579-2B914327474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</p:sldLayoutIdLst>
  <p:txStyles>
    <p:titleStyle>
      <a:lvl1pPr marL="481013" indent="-481013" algn="l" defTabSz="457200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FF965C"/>
        </a:buClr>
        <a:buSzPct val="100000"/>
        <a:buFont typeface="Calibri" pitchFamily="34" charset="0"/>
        <a:defRPr sz="4200">
          <a:solidFill>
            <a:srgbClr val="FF965C"/>
          </a:solidFill>
          <a:latin typeface="+mj-lt"/>
          <a:ea typeface="+mj-ea"/>
          <a:cs typeface="+mj-cs"/>
        </a:defRPr>
      </a:lvl1pPr>
      <a:lvl2pPr marL="481013" indent="-481013" algn="l" defTabSz="457200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FF965C"/>
        </a:buClr>
        <a:buSzPct val="100000"/>
        <a:buFont typeface="Calibri" pitchFamily="34" charset="0"/>
        <a:defRPr sz="4200">
          <a:solidFill>
            <a:srgbClr val="FF965C"/>
          </a:solidFill>
          <a:latin typeface="Calibri" pitchFamily="32" charset="0"/>
          <a:ea typeface="MS Gothic" charset="0"/>
          <a:cs typeface="MS Gothic" charset="0"/>
        </a:defRPr>
      </a:lvl2pPr>
      <a:lvl3pPr marL="481013" indent="-481013" algn="l" defTabSz="457200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FF965C"/>
        </a:buClr>
        <a:buSzPct val="100000"/>
        <a:buFont typeface="Calibri" pitchFamily="34" charset="0"/>
        <a:defRPr sz="4200">
          <a:solidFill>
            <a:srgbClr val="FF965C"/>
          </a:solidFill>
          <a:latin typeface="Calibri" pitchFamily="32" charset="0"/>
          <a:ea typeface="MS Gothic" charset="0"/>
          <a:cs typeface="MS Gothic" charset="0"/>
        </a:defRPr>
      </a:lvl3pPr>
      <a:lvl4pPr marL="481013" indent="-481013" algn="l" defTabSz="457200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FF965C"/>
        </a:buClr>
        <a:buSzPct val="100000"/>
        <a:buFont typeface="Calibri" pitchFamily="34" charset="0"/>
        <a:defRPr sz="4200">
          <a:solidFill>
            <a:srgbClr val="FF965C"/>
          </a:solidFill>
          <a:latin typeface="Calibri" pitchFamily="32" charset="0"/>
          <a:ea typeface="MS Gothic" charset="0"/>
          <a:cs typeface="MS Gothic" charset="0"/>
        </a:defRPr>
      </a:lvl4pPr>
      <a:lvl5pPr marL="481013" indent="-481013" algn="l" defTabSz="457200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FF965C"/>
        </a:buClr>
        <a:buSzPct val="100000"/>
        <a:buFont typeface="Calibri" pitchFamily="34" charset="0"/>
        <a:defRPr sz="4200">
          <a:solidFill>
            <a:srgbClr val="FF965C"/>
          </a:solidFill>
          <a:latin typeface="Calibri" pitchFamily="32" charset="0"/>
          <a:ea typeface="MS Gothic" charset="0"/>
          <a:cs typeface="MS Gothic" charset="0"/>
        </a:defRPr>
      </a:lvl5pPr>
      <a:lvl6pPr marL="938213" indent="-481013" algn="l" defTabSz="457200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FF965C"/>
        </a:buClr>
        <a:buSzPct val="100000"/>
        <a:buFont typeface="Calibri" pitchFamily="32" charset="0"/>
        <a:defRPr sz="4200">
          <a:solidFill>
            <a:srgbClr val="FF965C"/>
          </a:solidFill>
          <a:latin typeface="Calibri" pitchFamily="32" charset="0"/>
          <a:ea typeface="MS Gothic" charset="0"/>
          <a:cs typeface="MS Gothic" charset="0"/>
        </a:defRPr>
      </a:lvl6pPr>
      <a:lvl7pPr marL="1395413" indent="-481013" algn="l" defTabSz="457200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FF965C"/>
        </a:buClr>
        <a:buSzPct val="100000"/>
        <a:buFont typeface="Calibri" pitchFamily="32" charset="0"/>
        <a:defRPr sz="4200">
          <a:solidFill>
            <a:srgbClr val="FF965C"/>
          </a:solidFill>
          <a:latin typeface="Calibri" pitchFamily="32" charset="0"/>
          <a:ea typeface="MS Gothic" charset="0"/>
          <a:cs typeface="MS Gothic" charset="0"/>
        </a:defRPr>
      </a:lvl7pPr>
      <a:lvl8pPr marL="1852613" indent="-481013" algn="l" defTabSz="457200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FF965C"/>
        </a:buClr>
        <a:buSzPct val="100000"/>
        <a:buFont typeface="Calibri" pitchFamily="32" charset="0"/>
        <a:defRPr sz="4200">
          <a:solidFill>
            <a:srgbClr val="FF965C"/>
          </a:solidFill>
          <a:latin typeface="Calibri" pitchFamily="32" charset="0"/>
          <a:ea typeface="MS Gothic" charset="0"/>
          <a:cs typeface="MS Gothic" charset="0"/>
        </a:defRPr>
      </a:lvl8pPr>
      <a:lvl9pPr marL="2309813" indent="-481013" algn="l" defTabSz="457200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FF965C"/>
        </a:buClr>
        <a:buSzPct val="100000"/>
        <a:buFont typeface="Calibri" pitchFamily="32" charset="0"/>
        <a:defRPr sz="4200">
          <a:solidFill>
            <a:srgbClr val="FF965C"/>
          </a:solidFill>
          <a:latin typeface="Calibri" pitchFamily="32" charset="0"/>
          <a:ea typeface="MS Gothic" charset="0"/>
          <a:cs typeface="MS Gothic" charset="0"/>
        </a:defRPr>
      </a:lvl9pPr>
    </p:titleStyle>
    <p:bodyStyle>
      <a:lvl1pPr marL="444500" indent="-382588" algn="l" defTabSz="457200" rtl="0" eaLnBrk="0" fontAlgn="base" hangingPunct="0">
        <a:lnSpc>
          <a:spcPct val="102000"/>
        </a:lnSpc>
        <a:spcBef>
          <a:spcPts val="750"/>
        </a:spcBef>
        <a:spcAft>
          <a:spcPct val="0"/>
        </a:spcAft>
        <a:buClr>
          <a:srgbClr val="FE8637"/>
        </a:buClr>
        <a:buSzPct val="80000"/>
        <a:buFont typeface="Wingdings 2" pitchFamily="18" charset="2"/>
        <a:buChar char=""/>
        <a:defRPr sz="3000">
          <a:solidFill>
            <a:srgbClr val="FFFFFF"/>
          </a:solidFill>
          <a:latin typeface="+mn-lt"/>
          <a:ea typeface="+mn-ea"/>
          <a:cs typeface="+mn-cs"/>
        </a:defRPr>
      </a:lvl1pPr>
      <a:lvl2pPr marL="819150" indent="-284163" algn="l" defTabSz="457200" rtl="0" eaLnBrk="0" fontAlgn="base" hangingPunct="0">
        <a:lnSpc>
          <a:spcPct val="102000"/>
        </a:lnSpc>
        <a:spcBef>
          <a:spcPts val="650"/>
        </a:spcBef>
        <a:spcAft>
          <a:spcPct val="0"/>
        </a:spcAft>
        <a:buClr>
          <a:srgbClr val="FE8637"/>
        </a:buClr>
        <a:buSzPct val="95000"/>
        <a:buFont typeface="Verdana" pitchFamily="34" charset="0"/>
        <a:buChar char="›"/>
        <a:defRPr sz="2600">
          <a:solidFill>
            <a:srgbClr val="FFFFFF"/>
          </a:solidFill>
          <a:latin typeface="+mn-lt"/>
          <a:ea typeface="+mn-ea"/>
          <a:cs typeface="+mn-cs"/>
        </a:defRPr>
      </a:lvl2pPr>
      <a:lvl3pPr marL="1101725" indent="-228600" algn="l" defTabSz="457200" rtl="0" eaLnBrk="0" fontAlgn="base" hangingPunct="0">
        <a:lnSpc>
          <a:spcPct val="102000"/>
        </a:lnSpc>
        <a:spcBef>
          <a:spcPts val="600"/>
        </a:spcBef>
        <a:spcAft>
          <a:spcPct val="0"/>
        </a:spcAft>
        <a:buClr>
          <a:srgbClr val="FE8637"/>
        </a:buClr>
        <a:buSzPct val="100000"/>
        <a:buFont typeface="Wingdings 2" pitchFamily="18" charset="2"/>
        <a:buChar char=""/>
        <a:defRPr sz="2400">
          <a:solidFill>
            <a:srgbClr val="FFFFFF"/>
          </a:solidFill>
          <a:latin typeface="+mn-lt"/>
          <a:ea typeface="+mn-ea"/>
          <a:cs typeface="+mn-cs"/>
        </a:defRPr>
      </a:lvl3pPr>
      <a:lvl4pPr marL="1371600" indent="-209550" algn="l" defTabSz="457200" rtl="0" eaLnBrk="0" fontAlgn="base" hangingPunct="0">
        <a:lnSpc>
          <a:spcPct val="102000"/>
        </a:lnSpc>
        <a:spcBef>
          <a:spcPts val="500"/>
        </a:spcBef>
        <a:spcAft>
          <a:spcPct val="0"/>
        </a:spcAft>
        <a:buClr>
          <a:srgbClr val="FE8637"/>
        </a:buClr>
        <a:buSzPct val="100000"/>
        <a:buFont typeface="Wingdings 2" pitchFamily="18" charset="2"/>
        <a:buChar char=""/>
        <a:defRPr sz="2000">
          <a:solidFill>
            <a:srgbClr val="FFFFFF"/>
          </a:solidFill>
          <a:latin typeface="+mn-lt"/>
          <a:ea typeface="+mn-ea"/>
          <a:cs typeface="+mn-cs"/>
        </a:defRPr>
      </a:lvl4pPr>
      <a:lvl5pPr marL="1600200" indent="-209550" algn="l" defTabSz="457200" rtl="0" eaLnBrk="0" fontAlgn="base" hangingPunct="0">
        <a:lnSpc>
          <a:spcPct val="102000"/>
        </a:lnSpc>
        <a:spcBef>
          <a:spcPts val="475"/>
        </a:spcBef>
        <a:spcAft>
          <a:spcPct val="0"/>
        </a:spcAft>
        <a:buClr>
          <a:srgbClr val="FE8637"/>
        </a:buClr>
        <a:buSzPct val="100000"/>
        <a:buFont typeface="Wingdings 2" pitchFamily="18" charset="2"/>
        <a:buChar char=""/>
        <a:defRPr sz="1900">
          <a:solidFill>
            <a:srgbClr val="FFFFFF"/>
          </a:solidFill>
          <a:latin typeface="+mn-lt"/>
          <a:ea typeface="+mn-ea"/>
          <a:cs typeface="+mn-cs"/>
        </a:defRPr>
      </a:lvl5pPr>
      <a:lvl6pPr marL="2057400" indent="-209550" algn="l" defTabSz="457200" rtl="0" fontAlgn="base">
        <a:lnSpc>
          <a:spcPct val="102000"/>
        </a:lnSpc>
        <a:spcBef>
          <a:spcPts val="475"/>
        </a:spcBef>
        <a:spcAft>
          <a:spcPct val="0"/>
        </a:spcAft>
        <a:buClr>
          <a:srgbClr val="FE8637"/>
        </a:buClr>
        <a:buSzPct val="100000"/>
        <a:buFont typeface="Wingdings 2" pitchFamily="16" charset="2"/>
        <a:buChar char=""/>
        <a:defRPr sz="1900">
          <a:solidFill>
            <a:srgbClr val="FFFFFF"/>
          </a:solidFill>
          <a:latin typeface="+mn-lt"/>
          <a:ea typeface="+mn-ea"/>
          <a:cs typeface="+mn-cs"/>
        </a:defRPr>
      </a:lvl6pPr>
      <a:lvl7pPr marL="2514600" indent="-209550" algn="l" defTabSz="457200" rtl="0" fontAlgn="base">
        <a:lnSpc>
          <a:spcPct val="102000"/>
        </a:lnSpc>
        <a:spcBef>
          <a:spcPts val="475"/>
        </a:spcBef>
        <a:spcAft>
          <a:spcPct val="0"/>
        </a:spcAft>
        <a:buClr>
          <a:srgbClr val="FE8637"/>
        </a:buClr>
        <a:buSzPct val="100000"/>
        <a:buFont typeface="Wingdings 2" pitchFamily="16" charset="2"/>
        <a:buChar char=""/>
        <a:defRPr sz="1900">
          <a:solidFill>
            <a:srgbClr val="FFFFFF"/>
          </a:solidFill>
          <a:latin typeface="+mn-lt"/>
          <a:ea typeface="+mn-ea"/>
          <a:cs typeface="+mn-cs"/>
        </a:defRPr>
      </a:lvl7pPr>
      <a:lvl8pPr marL="2971800" indent="-209550" algn="l" defTabSz="457200" rtl="0" fontAlgn="base">
        <a:lnSpc>
          <a:spcPct val="102000"/>
        </a:lnSpc>
        <a:spcBef>
          <a:spcPts val="475"/>
        </a:spcBef>
        <a:spcAft>
          <a:spcPct val="0"/>
        </a:spcAft>
        <a:buClr>
          <a:srgbClr val="FE8637"/>
        </a:buClr>
        <a:buSzPct val="100000"/>
        <a:buFont typeface="Wingdings 2" pitchFamily="16" charset="2"/>
        <a:buChar char=""/>
        <a:defRPr sz="1900">
          <a:solidFill>
            <a:srgbClr val="FFFFFF"/>
          </a:solidFill>
          <a:latin typeface="+mn-lt"/>
          <a:ea typeface="+mn-ea"/>
          <a:cs typeface="+mn-cs"/>
        </a:defRPr>
      </a:lvl8pPr>
      <a:lvl9pPr marL="3429000" indent="-209550" algn="l" defTabSz="457200" rtl="0" fontAlgn="base">
        <a:lnSpc>
          <a:spcPct val="102000"/>
        </a:lnSpc>
        <a:spcBef>
          <a:spcPts val="475"/>
        </a:spcBef>
        <a:spcAft>
          <a:spcPct val="0"/>
        </a:spcAft>
        <a:buClr>
          <a:srgbClr val="FE8637"/>
        </a:buClr>
        <a:buSzPct val="100000"/>
        <a:buFont typeface="Wingdings 2" pitchFamily="16" charset="2"/>
        <a:buChar char=""/>
        <a:defRPr sz="1900">
          <a:solidFill>
            <a:srgbClr val="FFFFFF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23F57"/>
            </a:gs>
            <a:gs pos="100000">
              <a:srgbClr val="7283A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68288"/>
            <a:ext cx="8226425" cy="1397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82775"/>
            <a:ext cx="8226425" cy="4570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278563" y="6556375"/>
            <a:ext cx="2130425" cy="3000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</a:tabLst>
              <a:defRPr sz="900">
                <a:solidFill>
                  <a:srgbClr val="000000"/>
                </a:solidFill>
                <a:latin typeface="Times New Roman" pitchFamily="16" charset="0"/>
                <a:ea typeface="+mn-ea"/>
                <a:cs typeface="Tahoma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1135063" y="6397625"/>
            <a:ext cx="51435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Calibri" pitchFamily="32" charset="0"/>
              <a:buNone/>
              <a:defRPr/>
            </a:pPr>
            <a:endParaRPr lang="cs-CZ">
              <a:latin typeface="Calibri" pitchFamily="32" charset="0"/>
              <a:ea typeface="+mn-ea"/>
            </a:endParaRP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8410575" y="6556375"/>
            <a:ext cx="500063" cy="3000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None/>
              <a:defRPr sz="900">
                <a:solidFill>
                  <a:srgbClr val="000000"/>
                </a:solidFill>
                <a:latin typeface="Times New Roman" pitchFamily="16" charset="0"/>
                <a:ea typeface="+mn-ea"/>
                <a:cs typeface="Tahoma" charset="0"/>
              </a:defRPr>
            </a:lvl1pPr>
          </a:lstStyle>
          <a:p>
            <a:pPr>
              <a:defRPr/>
            </a:pPr>
            <a:fld id="{E9B77FB0-811C-447B-A098-7B5D41B54E0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3" r:id="rId2"/>
    <p:sldLayoutId id="2147483824" r:id="rId3"/>
    <p:sldLayoutId id="2147483825" r:id="rId4"/>
    <p:sldLayoutId id="2147483826" r:id="rId5"/>
    <p:sldLayoutId id="2147483827" r:id="rId6"/>
    <p:sldLayoutId id="2147483828" r:id="rId7"/>
    <p:sldLayoutId id="2147483829" r:id="rId8"/>
    <p:sldLayoutId id="2147483830" r:id="rId9"/>
    <p:sldLayoutId id="2147483831" r:id="rId10"/>
    <p:sldLayoutId id="2147483832" r:id="rId11"/>
  </p:sldLayoutIdLst>
  <p:txStyles>
    <p:titleStyle>
      <a:lvl1pPr marL="481013" indent="-481013" algn="l" defTabSz="457200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FF965C"/>
        </a:buClr>
        <a:buSzPct val="100000"/>
        <a:buFont typeface="Calibri" pitchFamily="34" charset="0"/>
        <a:defRPr sz="4200">
          <a:solidFill>
            <a:srgbClr val="FF965C"/>
          </a:solidFill>
          <a:latin typeface="+mj-lt"/>
          <a:ea typeface="+mj-ea"/>
          <a:cs typeface="+mj-cs"/>
        </a:defRPr>
      </a:lvl1pPr>
      <a:lvl2pPr marL="481013" indent="-481013" algn="l" defTabSz="457200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FF965C"/>
        </a:buClr>
        <a:buSzPct val="100000"/>
        <a:buFont typeface="Calibri" pitchFamily="34" charset="0"/>
        <a:defRPr sz="4200">
          <a:solidFill>
            <a:srgbClr val="FF965C"/>
          </a:solidFill>
          <a:latin typeface="Calibri" pitchFamily="32" charset="0"/>
          <a:ea typeface="MS Gothic" charset="0"/>
          <a:cs typeface="MS Gothic" charset="0"/>
        </a:defRPr>
      </a:lvl2pPr>
      <a:lvl3pPr marL="481013" indent="-481013" algn="l" defTabSz="457200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FF965C"/>
        </a:buClr>
        <a:buSzPct val="100000"/>
        <a:buFont typeface="Calibri" pitchFamily="34" charset="0"/>
        <a:defRPr sz="4200">
          <a:solidFill>
            <a:srgbClr val="FF965C"/>
          </a:solidFill>
          <a:latin typeface="Calibri" pitchFamily="32" charset="0"/>
          <a:ea typeface="MS Gothic" charset="0"/>
          <a:cs typeface="MS Gothic" charset="0"/>
        </a:defRPr>
      </a:lvl3pPr>
      <a:lvl4pPr marL="481013" indent="-481013" algn="l" defTabSz="457200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FF965C"/>
        </a:buClr>
        <a:buSzPct val="100000"/>
        <a:buFont typeface="Calibri" pitchFamily="34" charset="0"/>
        <a:defRPr sz="4200">
          <a:solidFill>
            <a:srgbClr val="FF965C"/>
          </a:solidFill>
          <a:latin typeface="Calibri" pitchFamily="32" charset="0"/>
          <a:ea typeface="MS Gothic" charset="0"/>
          <a:cs typeface="MS Gothic" charset="0"/>
        </a:defRPr>
      </a:lvl4pPr>
      <a:lvl5pPr marL="481013" indent="-481013" algn="l" defTabSz="457200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FF965C"/>
        </a:buClr>
        <a:buSzPct val="100000"/>
        <a:buFont typeface="Calibri" pitchFamily="34" charset="0"/>
        <a:defRPr sz="4200">
          <a:solidFill>
            <a:srgbClr val="FF965C"/>
          </a:solidFill>
          <a:latin typeface="Calibri" pitchFamily="32" charset="0"/>
          <a:ea typeface="MS Gothic" charset="0"/>
          <a:cs typeface="MS Gothic" charset="0"/>
        </a:defRPr>
      </a:lvl5pPr>
      <a:lvl6pPr marL="938213" indent="-481013" algn="l" defTabSz="457200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FF965C"/>
        </a:buClr>
        <a:buSzPct val="100000"/>
        <a:buFont typeface="Calibri" pitchFamily="32" charset="0"/>
        <a:defRPr sz="4200">
          <a:solidFill>
            <a:srgbClr val="FF965C"/>
          </a:solidFill>
          <a:latin typeface="Calibri" pitchFamily="32" charset="0"/>
          <a:ea typeface="MS Gothic" charset="0"/>
          <a:cs typeface="MS Gothic" charset="0"/>
        </a:defRPr>
      </a:lvl6pPr>
      <a:lvl7pPr marL="1395413" indent="-481013" algn="l" defTabSz="457200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FF965C"/>
        </a:buClr>
        <a:buSzPct val="100000"/>
        <a:buFont typeface="Calibri" pitchFamily="32" charset="0"/>
        <a:defRPr sz="4200">
          <a:solidFill>
            <a:srgbClr val="FF965C"/>
          </a:solidFill>
          <a:latin typeface="Calibri" pitchFamily="32" charset="0"/>
          <a:ea typeface="MS Gothic" charset="0"/>
          <a:cs typeface="MS Gothic" charset="0"/>
        </a:defRPr>
      </a:lvl7pPr>
      <a:lvl8pPr marL="1852613" indent="-481013" algn="l" defTabSz="457200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FF965C"/>
        </a:buClr>
        <a:buSzPct val="100000"/>
        <a:buFont typeface="Calibri" pitchFamily="32" charset="0"/>
        <a:defRPr sz="4200">
          <a:solidFill>
            <a:srgbClr val="FF965C"/>
          </a:solidFill>
          <a:latin typeface="Calibri" pitchFamily="32" charset="0"/>
          <a:ea typeface="MS Gothic" charset="0"/>
          <a:cs typeface="MS Gothic" charset="0"/>
        </a:defRPr>
      </a:lvl8pPr>
      <a:lvl9pPr marL="2309813" indent="-481013" algn="l" defTabSz="457200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FF965C"/>
        </a:buClr>
        <a:buSzPct val="100000"/>
        <a:buFont typeface="Calibri" pitchFamily="32" charset="0"/>
        <a:defRPr sz="4200">
          <a:solidFill>
            <a:srgbClr val="FF965C"/>
          </a:solidFill>
          <a:latin typeface="Calibri" pitchFamily="32" charset="0"/>
          <a:ea typeface="MS Gothic" charset="0"/>
          <a:cs typeface="MS Gothic" charset="0"/>
        </a:defRPr>
      </a:lvl9pPr>
    </p:titleStyle>
    <p:bodyStyle>
      <a:lvl1pPr marL="444500" indent="-382588" algn="l" defTabSz="457200" rtl="0" eaLnBrk="0" fontAlgn="base" hangingPunct="0">
        <a:lnSpc>
          <a:spcPct val="102000"/>
        </a:lnSpc>
        <a:spcBef>
          <a:spcPts val="750"/>
        </a:spcBef>
        <a:spcAft>
          <a:spcPct val="0"/>
        </a:spcAft>
        <a:buClr>
          <a:srgbClr val="FE8637"/>
        </a:buClr>
        <a:buSzPct val="80000"/>
        <a:buFont typeface="Wingdings 2" pitchFamily="18" charset="2"/>
        <a:buChar char=""/>
        <a:defRPr sz="3000">
          <a:solidFill>
            <a:srgbClr val="FFFFFF"/>
          </a:solidFill>
          <a:latin typeface="+mn-lt"/>
          <a:ea typeface="+mn-ea"/>
          <a:cs typeface="+mn-cs"/>
        </a:defRPr>
      </a:lvl1pPr>
      <a:lvl2pPr marL="819150" indent="-284163" algn="l" defTabSz="457200" rtl="0" eaLnBrk="0" fontAlgn="base" hangingPunct="0">
        <a:lnSpc>
          <a:spcPct val="102000"/>
        </a:lnSpc>
        <a:spcBef>
          <a:spcPts val="650"/>
        </a:spcBef>
        <a:spcAft>
          <a:spcPct val="0"/>
        </a:spcAft>
        <a:buClr>
          <a:srgbClr val="FE8637"/>
        </a:buClr>
        <a:buSzPct val="95000"/>
        <a:buFont typeface="Verdana" pitchFamily="34" charset="0"/>
        <a:buChar char="›"/>
        <a:defRPr sz="2600">
          <a:solidFill>
            <a:srgbClr val="FFFFFF"/>
          </a:solidFill>
          <a:latin typeface="+mn-lt"/>
          <a:ea typeface="+mn-ea"/>
          <a:cs typeface="+mn-cs"/>
        </a:defRPr>
      </a:lvl2pPr>
      <a:lvl3pPr marL="1101725" indent="-228600" algn="l" defTabSz="457200" rtl="0" eaLnBrk="0" fontAlgn="base" hangingPunct="0">
        <a:lnSpc>
          <a:spcPct val="102000"/>
        </a:lnSpc>
        <a:spcBef>
          <a:spcPts val="600"/>
        </a:spcBef>
        <a:spcAft>
          <a:spcPct val="0"/>
        </a:spcAft>
        <a:buClr>
          <a:srgbClr val="FE8637"/>
        </a:buClr>
        <a:buSzPct val="100000"/>
        <a:buFont typeface="Wingdings 2" pitchFamily="18" charset="2"/>
        <a:buChar char=""/>
        <a:defRPr sz="2400">
          <a:solidFill>
            <a:srgbClr val="FFFFFF"/>
          </a:solidFill>
          <a:latin typeface="+mn-lt"/>
          <a:ea typeface="+mn-ea"/>
          <a:cs typeface="+mn-cs"/>
        </a:defRPr>
      </a:lvl3pPr>
      <a:lvl4pPr marL="1371600" indent="-209550" algn="l" defTabSz="457200" rtl="0" eaLnBrk="0" fontAlgn="base" hangingPunct="0">
        <a:lnSpc>
          <a:spcPct val="102000"/>
        </a:lnSpc>
        <a:spcBef>
          <a:spcPts val="500"/>
        </a:spcBef>
        <a:spcAft>
          <a:spcPct val="0"/>
        </a:spcAft>
        <a:buClr>
          <a:srgbClr val="FE8637"/>
        </a:buClr>
        <a:buSzPct val="100000"/>
        <a:buFont typeface="Wingdings 2" pitchFamily="18" charset="2"/>
        <a:buChar char=""/>
        <a:defRPr sz="2000">
          <a:solidFill>
            <a:srgbClr val="FFFFFF"/>
          </a:solidFill>
          <a:latin typeface="+mn-lt"/>
          <a:ea typeface="+mn-ea"/>
          <a:cs typeface="+mn-cs"/>
        </a:defRPr>
      </a:lvl4pPr>
      <a:lvl5pPr marL="1600200" indent="-209550" algn="l" defTabSz="457200" rtl="0" eaLnBrk="0" fontAlgn="base" hangingPunct="0">
        <a:lnSpc>
          <a:spcPct val="102000"/>
        </a:lnSpc>
        <a:spcBef>
          <a:spcPts val="475"/>
        </a:spcBef>
        <a:spcAft>
          <a:spcPct val="0"/>
        </a:spcAft>
        <a:buClr>
          <a:srgbClr val="FE8637"/>
        </a:buClr>
        <a:buSzPct val="100000"/>
        <a:buFont typeface="Wingdings 2" pitchFamily="18" charset="2"/>
        <a:buChar char=""/>
        <a:defRPr sz="1900">
          <a:solidFill>
            <a:srgbClr val="FFFFFF"/>
          </a:solidFill>
          <a:latin typeface="+mn-lt"/>
          <a:ea typeface="+mn-ea"/>
          <a:cs typeface="+mn-cs"/>
        </a:defRPr>
      </a:lvl5pPr>
      <a:lvl6pPr marL="2057400" indent="-209550" algn="l" defTabSz="457200" rtl="0" fontAlgn="base">
        <a:lnSpc>
          <a:spcPct val="102000"/>
        </a:lnSpc>
        <a:spcBef>
          <a:spcPts val="475"/>
        </a:spcBef>
        <a:spcAft>
          <a:spcPct val="0"/>
        </a:spcAft>
        <a:buClr>
          <a:srgbClr val="FE8637"/>
        </a:buClr>
        <a:buSzPct val="100000"/>
        <a:buFont typeface="Wingdings 2" pitchFamily="16" charset="2"/>
        <a:buChar char=""/>
        <a:defRPr sz="1900">
          <a:solidFill>
            <a:srgbClr val="FFFFFF"/>
          </a:solidFill>
          <a:latin typeface="+mn-lt"/>
          <a:ea typeface="+mn-ea"/>
          <a:cs typeface="+mn-cs"/>
        </a:defRPr>
      </a:lvl6pPr>
      <a:lvl7pPr marL="2514600" indent="-209550" algn="l" defTabSz="457200" rtl="0" fontAlgn="base">
        <a:lnSpc>
          <a:spcPct val="102000"/>
        </a:lnSpc>
        <a:spcBef>
          <a:spcPts val="475"/>
        </a:spcBef>
        <a:spcAft>
          <a:spcPct val="0"/>
        </a:spcAft>
        <a:buClr>
          <a:srgbClr val="FE8637"/>
        </a:buClr>
        <a:buSzPct val="100000"/>
        <a:buFont typeface="Wingdings 2" pitchFamily="16" charset="2"/>
        <a:buChar char=""/>
        <a:defRPr sz="1900">
          <a:solidFill>
            <a:srgbClr val="FFFFFF"/>
          </a:solidFill>
          <a:latin typeface="+mn-lt"/>
          <a:ea typeface="+mn-ea"/>
          <a:cs typeface="+mn-cs"/>
        </a:defRPr>
      </a:lvl7pPr>
      <a:lvl8pPr marL="2971800" indent="-209550" algn="l" defTabSz="457200" rtl="0" fontAlgn="base">
        <a:lnSpc>
          <a:spcPct val="102000"/>
        </a:lnSpc>
        <a:spcBef>
          <a:spcPts val="475"/>
        </a:spcBef>
        <a:spcAft>
          <a:spcPct val="0"/>
        </a:spcAft>
        <a:buClr>
          <a:srgbClr val="FE8637"/>
        </a:buClr>
        <a:buSzPct val="100000"/>
        <a:buFont typeface="Wingdings 2" pitchFamily="16" charset="2"/>
        <a:buChar char=""/>
        <a:defRPr sz="1900">
          <a:solidFill>
            <a:srgbClr val="FFFFFF"/>
          </a:solidFill>
          <a:latin typeface="+mn-lt"/>
          <a:ea typeface="+mn-ea"/>
          <a:cs typeface="+mn-cs"/>
        </a:defRPr>
      </a:lvl8pPr>
      <a:lvl9pPr marL="3429000" indent="-209550" algn="l" defTabSz="457200" rtl="0" fontAlgn="base">
        <a:lnSpc>
          <a:spcPct val="102000"/>
        </a:lnSpc>
        <a:spcBef>
          <a:spcPts val="475"/>
        </a:spcBef>
        <a:spcAft>
          <a:spcPct val="0"/>
        </a:spcAft>
        <a:buClr>
          <a:srgbClr val="FE8637"/>
        </a:buClr>
        <a:buSzPct val="100000"/>
        <a:buFont typeface="Wingdings 2" pitchFamily="16" charset="2"/>
        <a:buChar char=""/>
        <a:defRPr sz="1900">
          <a:solidFill>
            <a:srgbClr val="FFFFFF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00"/>
            </a:gs>
            <a:gs pos="100000">
              <a:srgbClr val="6C6C6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68288"/>
            <a:ext cx="8226425" cy="1397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82775"/>
            <a:ext cx="8226425" cy="4570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108700" y="6556375"/>
            <a:ext cx="2098675" cy="3000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</a:tabLst>
              <a:defRPr sz="900">
                <a:solidFill>
                  <a:srgbClr val="000000"/>
                </a:solidFill>
                <a:latin typeface="Times New Roman" pitchFamily="16" charset="0"/>
                <a:ea typeface="+mn-ea"/>
                <a:cs typeface="Tahoma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1169988" y="6399213"/>
            <a:ext cx="4948237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Font typeface="Calibri" pitchFamily="32" charset="0"/>
              <a:buNone/>
              <a:defRPr/>
            </a:pPr>
            <a:endParaRPr lang="cs-CZ">
              <a:latin typeface="Calibri" pitchFamily="32" charset="0"/>
              <a:ea typeface="+mn-ea"/>
            </a:endParaRP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8216900" y="6556375"/>
            <a:ext cx="363538" cy="3000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None/>
              <a:defRPr sz="900">
                <a:solidFill>
                  <a:srgbClr val="000000"/>
                </a:solidFill>
                <a:latin typeface="Times New Roman" pitchFamily="16" charset="0"/>
                <a:ea typeface="+mn-ea"/>
                <a:cs typeface="Tahoma" charset="0"/>
              </a:defRPr>
            </a:lvl1pPr>
          </a:lstStyle>
          <a:p>
            <a:pPr>
              <a:defRPr/>
            </a:pPr>
            <a:fld id="{8261441E-3190-452F-9580-0AE86DBECFE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3" r:id="rId1"/>
    <p:sldLayoutId id="2147483834" r:id="rId2"/>
    <p:sldLayoutId id="2147483835" r:id="rId3"/>
    <p:sldLayoutId id="2147483836" r:id="rId4"/>
    <p:sldLayoutId id="2147483837" r:id="rId5"/>
    <p:sldLayoutId id="2147483838" r:id="rId6"/>
    <p:sldLayoutId id="2147483839" r:id="rId7"/>
    <p:sldLayoutId id="2147483840" r:id="rId8"/>
    <p:sldLayoutId id="2147483841" r:id="rId9"/>
    <p:sldLayoutId id="2147483842" r:id="rId10"/>
    <p:sldLayoutId id="2147483843" r:id="rId11"/>
  </p:sldLayoutIdLst>
  <p:txStyles>
    <p:titleStyle>
      <a:lvl1pPr marL="481013" indent="-481013" algn="l" defTabSz="457200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FF965C"/>
        </a:buClr>
        <a:buSzPct val="100000"/>
        <a:buFont typeface="Calibri" pitchFamily="34" charset="0"/>
        <a:defRPr sz="4200">
          <a:solidFill>
            <a:srgbClr val="FF965C"/>
          </a:solidFill>
          <a:latin typeface="+mj-lt"/>
          <a:ea typeface="+mj-ea"/>
          <a:cs typeface="+mj-cs"/>
        </a:defRPr>
      </a:lvl1pPr>
      <a:lvl2pPr marL="481013" indent="-481013" algn="l" defTabSz="457200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FF965C"/>
        </a:buClr>
        <a:buSzPct val="100000"/>
        <a:buFont typeface="Calibri" pitchFamily="34" charset="0"/>
        <a:defRPr sz="4200">
          <a:solidFill>
            <a:srgbClr val="FF965C"/>
          </a:solidFill>
          <a:latin typeface="Calibri" pitchFamily="32" charset="0"/>
          <a:ea typeface="MS Gothic" charset="0"/>
          <a:cs typeface="MS Gothic" charset="0"/>
        </a:defRPr>
      </a:lvl2pPr>
      <a:lvl3pPr marL="481013" indent="-481013" algn="l" defTabSz="457200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FF965C"/>
        </a:buClr>
        <a:buSzPct val="100000"/>
        <a:buFont typeface="Calibri" pitchFamily="34" charset="0"/>
        <a:defRPr sz="4200">
          <a:solidFill>
            <a:srgbClr val="FF965C"/>
          </a:solidFill>
          <a:latin typeface="Calibri" pitchFamily="32" charset="0"/>
          <a:ea typeface="MS Gothic" charset="0"/>
          <a:cs typeface="MS Gothic" charset="0"/>
        </a:defRPr>
      </a:lvl3pPr>
      <a:lvl4pPr marL="481013" indent="-481013" algn="l" defTabSz="457200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FF965C"/>
        </a:buClr>
        <a:buSzPct val="100000"/>
        <a:buFont typeface="Calibri" pitchFamily="34" charset="0"/>
        <a:defRPr sz="4200">
          <a:solidFill>
            <a:srgbClr val="FF965C"/>
          </a:solidFill>
          <a:latin typeface="Calibri" pitchFamily="32" charset="0"/>
          <a:ea typeface="MS Gothic" charset="0"/>
          <a:cs typeface="MS Gothic" charset="0"/>
        </a:defRPr>
      </a:lvl4pPr>
      <a:lvl5pPr marL="481013" indent="-481013" algn="l" defTabSz="457200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FF965C"/>
        </a:buClr>
        <a:buSzPct val="100000"/>
        <a:buFont typeface="Calibri" pitchFamily="34" charset="0"/>
        <a:defRPr sz="4200">
          <a:solidFill>
            <a:srgbClr val="FF965C"/>
          </a:solidFill>
          <a:latin typeface="Calibri" pitchFamily="32" charset="0"/>
          <a:ea typeface="MS Gothic" charset="0"/>
          <a:cs typeface="MS Gothic" charset="0"/>
        </a:defRPr>
      </a:lvl5pPr>
      <a:lvl6pPr marL="938213" indent="-481013" algn="l" defTabSz="457200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FF965C"/>
        </a:buClr>
        <a:buSzPct val="100000"/>
        <a:buFont typeface="Calibri" pitchFamily="32" charset="0"/>
        <a:defRPr sz="4200">
          <a:solidFill>
            <a:srgbClr val="FF965C"/>
          </a:solidFill>
          <a:latin typeface="Calibri" pitchFamily="32" charset="0"/>
          <a:ea typeface="MS Gothic" charset="0"/>
          <a:cs typeface="MS Gothic" charset="0"/>
        </a:defRPr>
      </a:lvl6pPr>
      <a:lvl7pPr marL="1395413" indent="-481013" algn="l" defTabSz="457200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FF965C"/>
        </a:buClr>
        <a:buSzPct val="100000"/>
        <a:buFont typeface="Calibri" pitchFamily="32" charset="0"/>
        <a:defRPr sz="4200">
          <a:solidFill>
            <a:srgbClr val="FF965C"/>
          </a:solidFill>
          <a:latin typeface="Calibri" pitchFamily="32" charset="0"/>
          <a:ea typeface="MS Gothic" charset="0"/>
          <a:cs typeface="MS Gothic" charset="0"/>
        </a:defRPr>
      </a:lvl7pPr>
      <a:lvl8pPr marL="1852613" indent="-481013" algn="l" defTabSz="457200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FF965C"/>
        </a:buClr>
        <a:buSzPct val="100000"/>
        <a:buFont typeface="Calibri" pitchFamily="32" charset="0"/>
        <a:defRPr sz="4200">
          <a:solidFill>
            <a:srgbClr val="FF965C"/>
          </a:solidFill>
          <a:latin typeface="Calibri" pitchFamily="32" charset="0"/>
          <a:ea typeface="MS Gothic" charset="0"/>
          <a:cs typeface="MS Gothic" charset="0"/>
        </a:defRPr>
      </a:lvl8pPr>
      <a:lvl9pPr marL="2309813" indent="-481013" algn="l" defTabSz="457200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FF965C"/>
        </a:buClr>
        <a:buSzPct val="100000"/>
        <a:buFont typeface="Calibri" pitchFamily="32" charset="0"/>
        <a:defRPr sz="4200">
          <a:solidFill>
            <a:srgbClr val="FF965C"/>
          </a:solidFill>
          <a:latin typeface="Calibri" pitchFamily="32" charset="0"/>
          <a:ea typeface="MS Gothic" charset="0"/>
          <a:cs typeface="MS Gothic" charset="0"/>
        </a:defRPr>
      </a:lvl9pPr>
    </p:titleStyle>
    <p:bodyStyle>
      <a:lvl1pPr marL="444500" indent="-382588" algn="l" defTabSz="457200" rtl="0" eaLnBrk="0" fontAlgn="base" hangingPunct="0">
        <a:lnSpc>
          <a:spcPct val="102000"/>
        </a:lnSpc>
        <a:spcBef>
          <a:spcPts val="750"/>
        </a:spcBef>
        <a:spcAft>
          <a:spcPct val="0"/>
        </a:spcAft>
        <a:buClr>
          <a:srgbClr val="FE8637"/>
        </a:buClr>
        <a:buSzPct val="80000"/>
        <a:buFont typeface="Wingdings 2" pitchFamily="18" charset="2"/>
        <a:buChar char=""/>
        <a:defRPr sz="3000">
          <a:solidFill>
            <a:srgbClr val="FFFFFF"/>
          </a:solidFill>
          <a:latin typeface="+mn-lt"/>
          <a:ea typeface="+mn-ea"/>
          <a:cs typeface="+mn-cs"/>
        </a:defRPr>
      </a:lvl1pPr>
      <a:lvl2pPr marL="819150" indent="-284163" algn="l" defTabSz="457200" rtl="0" eaLnBrk="0" fontAlgn="base" hangingPunct="0">
        <a:lnSpc>
          <a:spcPct val="102000"/>
        </a:lnSpc>
        <a:spcBef>
          <a:spcPts val="650"/>
        </a:spcBef>
        <a:spcAft>
          <a:spcPct val="0"/>
        </a:spcAft>
        <a:buClr>
          <a:srgbClr val="FE8637"/>
        </a:buClr>
        <a:buSzPct val="95000"/>
        <a:buFont typeface="Verdana" pitchFamily="34" charset="0"/>
        <a:buChar char="›"/>
        <a:defRPr sz="2600">
          <a:solidFill>
            <a:srgbClr val="FFFFFF"/>
          </a:solidFill>
          <a:latin typeface="+mn-lt"/>
          <a:ea typeface="+mn-ea"/>
          <a:cs typeface="+mn-cs"/>
        </a:defRPr>
      </a:lvl2pPr>
      <a:lvl3pPr marL="1101725" indent="-228600" algn="l" defTabSz="457200" rtl="0" eaLnBrk="0" fontAlgn="base" hangingPunct="0">
        <a:lnSpc>
          <a:spcPct val="102000"/>
        </a:lnSpc>
        <a:spcBef>
          <a:spcPts val="600"/>
        </a:spcBef>
        <a:spcAft>
          <a:spcPct val="0"/>
        </a:spcAft>
        <a:buClr>
          <a:srgbClr val="FE8637"/>
        </a:buClr>
        <a:buSzPct val="100000"/>
        <a:buFont typeface="Wingdings 2" pitchFamily="18" charset="2"/>
        <a:buChar char=""/>
        <a:defRPr sz="2400">
          <a:solidFill>
            <a:srgbClr val="FFFFFF"/>
          </a:solidFill>
          <a:latin typeface="+mn-lt"/>
          <a:ea typeface="+mn-ea"/>
          <a:cs typeface="+mn-cs"/>
        </a:defRPr>
      </a:lvl3pPr>
      <a:lvl4pPr marL="1371600" indent="-209550" algn="l" defTabSz="457200" rtl="0" eaLnBrk="0" fontAlgn="base" hangingPunct="0">
        <a:lnSpc>
          <a:spcPct val="102000"/>
        </a:lnSpc>
        <a:spcBef>
          <a:spcPts val="500"/>
        </a:spcBef>
        <a:spcAft>
          <a:spcPct val="0"/>
        </a:spcAft>
        <a:buClr>
          <a:srgbClr val="FE8637"/>
        </a:buClr>
        <a:buSzPct val="100000"/>
        <a:buFont typeface="Wingdings 2" pitchFamily="18" charset="2"/>
        <a:buChar char=""/>
        <a:defRPr sz="2000">
          <a:solidFill>
            <a:srgbClr val="FFFFFF"/>
          </a:solidFill>
          <a:latin typeface="+mn-lt"/>
          <a:ea typeface="+mn-ea"/>
          <a:cs typeface="+mn-cs"/>
        </a:defRPr>
      </a:lvl4pPr>
      <a:lvl5pPr marL="1600200" indent="-209550" algn="l" defTabSz="457200" rtl="0" eaLnBrk="0" fontAlgn="base" hangingPunct="0">
        <a:lnSpc>
          <a:spcPct val="102000"/>
        </a:lnSpc>
        <a:spcBef>
          <a:spcPts val="475"/>
        </a:spcBef>
        <a:spcAft>
          <a:spcPct val="0"/>
        </a:spcAft>
        <a:buClr>
          <a:srgbClr val="FE8637"/>
        </a:buClr>
        <a:buSzPct val="100000"/>
        <a:buFont typeface="Wingdings 2" pitchFamily="18" charset="2"/>
        <a:buChar char=""/>
        <a:defRPr sz="1900">
          <a:solidFill>
            <a:srgbClr val="FFFFFF"/>
          </a:solidFill>
          <a:latin typeface="+mn-lt"/>
          <a:ea typeface="+mn-ea"/>
          <a:cs typeface="+mn-cs"/>
        </a:defRPr>
      </a:lvl5pPr>
      <a:lvl6pPr marL="2057400" indent="-209550" algn="l" defTabSz="457200" rtl="0" fontAlgn="base">
        <a:lnSpc>
          <a:spcPct val="102000"/>
        </a:lnSpc>
        <a:spcBef>
          <a:spcPts val="475"/>
        </a:spcBef>
        <a:spcAft>
          <a:spcPct val="0"/>
        </a:spcAft>
        <a:buClr>
          <a:srgbClr val="FE8637"/>
        </a:buClr>
        <a:buSzPct val="100000"/>
        <a:buFont typeface="Wingdings 2" pitchFamily="16" charset="2"/>
        <a:buChar char=""/>
        <a:defRPr sz="1900">
          <a:solidFill>
            <a:srgbClr val="FFFFFF"/>
          </a:solidFill>
          <a:latin typeface="+mn-lt"/>
          <a:ea typeface="+mn-ea"/>
          <a:cs typeface="+mn-cs"/>
        </a:defRPr>
      </a:lvl6pPr>
      <a:lvl7pPr marL="2514600" indent="-209550" algn="l" defTabSz="457200" rtl="0" fontAlgn="base">
        <a:lnSpc>
          <a:spcPct val="102000"/>
        </a:lnSpc>
        <a:spcBef>
          <a:spcPts val="475"/>
        </a:spcBef>
        <a:spcAft>
          <a:spcPct val="0"/>
        </a:spcAft>
        <a:buClr>
          <a:srgbClr val="FE8637"/>
        </a:buClr>
        <a:buSzPct val="100000"/>
        <a:buFont typeface="Wingdings 2" pitchFamily="16" charset="2"/>
        <a:buChar char=""/>
        <a:defRPr sz="1900">
          <a:solidFill>
            <a:srgbClr val="FFFFFF"/>
          </a:solidFill>
          <a:latin typeface="+mn-lt"/>
          <a:ea typeface="+mn-ea"/>
          <a:cs typeface="+mn-cs"/>
        </a:defRPr>
      </a:lvl7pPr>
      <a:lvl8pPr marL="2971800" indent="-209550" algn="l" defTabSz="457200" rtl="0" fontAlgn="base">
        <a:lnSpc>
          <a:spcPct val="102000"/>
        </a:lnSpc>
        <a:spcBef>
          <a:spcPts val="475"/>
        </a:spcBef>
        <a:spcAft>
          <a:spcPct val="0"/>
        </a:spcAft>
        <a:buClr>
          <a:srgbClr val="FE8637"/>
        </a:buClr>
        <a:buSzPct val="100000"/>
        <a:buFont typeface="Wingdings 2" pitchFamily="16" charset="2"/>
        <a:buChar char=""/>
        <a:defRPr sz="1900">
          <a:solidFill>
            <a:srgbClr val="FFFFFF"/>
          </a:solidFill>
          <a:latin typeface="+mn-lt"/>
          <a:ea typeface="+mn-ea"/>
          <a:cs typeface="+mn-cs"/>
        </a:defRPr>
      </a:lvl8pPr>
      <a:lvl9pPr marL="3429000" indent="-209550" algn="l" defTabSz="457200" rtl="0" fontAlgn="base">
        <a:lnSpc>
          <a:spcPct val="102000"/>
        </a:lnSpc>
        <a:spcBef>
          <a:spcPts val="475"/>
        </a:spcBef>
        <a:spcAft>
          <a:spcPct val="0"/>
        </a:spcAft>
        <a:buClr>
          <a:srgbClr val="FE8637"/>
        </a:buClr>
        <a:buSzPct val="100000"/>
        <a:buFont typeface="Wingdings 2" pitchFamily="16" charset="2"/>
        <a:buChar char=""/>
        <a:defRPr sz="1900">
          <a:solidFill>
            <a:srgbClr val="FFFFFF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>
              <a:buFont typeface="Calibri" pitchFamily="32" charset="0"/>
              <a:buNone/>
              <a:defRPr/>
            </a:pPr>
            <a:endParaRPr lang="en-US">
              <a:latin typeface="Calibri" pitchFamily="32" charset="0"/>
              <a:ea typeface="+mn-ea"/>
            </a:endParaRPr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>
              <a:buFont typeface="Calibri" pitchFamily="32" charset="0"/>
              <a:buNone/>
              <a:defRPr/>
            </a:pPr>
            <a:endParaRPr lang="en-US">
              <a:latin typeface="Calibri" pitchFamily="32" charset="0"/>
              <a:ea typeface="+mn-ea"/>
            </a:endParaRPr>
          </a:p>
        </p:txBody>
      </p:sp>
      <p:sp>
        <p:nvSpPr>
          <p:cNvPr id="8196" name="Zástupný symbol pro nadpis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8197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buFont typeface="Calibri" pitchFamily="32" charset="0"/>
              <a:buNone/>
              <a:defRPr kumimoji="0" sz="1000">
                <a:solidFill>
                  <a:schemeClr val="tx2">
                    <a:shade val="50000"/>
                  </a:schemeClr>
                </a:solidFill>
                <a:latin typeface="Calibri" pitchFamily="32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buFont typeface="Calibri" pitchFamily="32" charset="0"/>
              <a:buNone/>
              <a:defRPr kumimoji="0" sz="1000" dirty="0">
                <a:solidFill>
                  <a:schemeClr val="tx2">
                    <a:shade val="50000"/>
                  </a:schemeClr>
                </a:solidFill>
                <a:latin typeface="Calibri" pitchFamily="32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buFont typeface="Calibri" pitchFamily="32" charset="0"/>
              <a:buNone/>
              <a:defRPr kumimoji="0" sz="1000" smtClean="0">
                <a:solidFill>
                  <a:schemeClr val="tx2">
                    <a:shade val="50000"/>
                  </a:schemeClr>
                </a:solidFill>
                <a:latin typeface="Calibri" pitchFamily="32" charset="0"/>
                <a:ea typeface="+mn-ea"/>
              </a:defRPr>
            </a:lvl1pPr>
          </a:lstStyle>
          <a:p>
            <a:pPr>
              <a:defRPr/>
            </a:pPr>
            <a:fld id="{4476D583-E13F-4178-B464-A48B0954729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56" r:id="rId1"/>
    <p:sldLayoutId id="2147483844" r:id="rId2"/>
    <p:sldLayoutId id="2147483857" r:id="rId3"/>
    <p:sldLayoutId id="2147483845" r:id="rId4"/>
    <p:sldLayoutId id="2147483858" r:id="rId5"/>
    <p:sldLayoutId id="2147483846" r:id="rId6"/>
    <p:sldLayoutId id="2147483847" r:id="rId7"/>
    <p:sldLayoutId id="2147483859" r:id="rId8"/>
    <p:sldLayoutId id="2147483860" r:id="rId9"/>
    <p:sldLayoutId id="2147483848" r:id="rId10"/>
    <p:sldLayoutId id="214748384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9pPr>
    </p:titleStyle>
    <p:bodyStyle>
      <a:lvl1pPr marL="419100" indent="-3825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pitchFamily="34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fontAlgn="base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fontAlgn="base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>
              <a:buFont typeface="Calibri" pitchFamily="32" charset="0"/>
              <a:buNone/>
              <a:defRPr/>
            </a:pPr>
            <a:endParaRPr lang="en-US">
              <a:latin typeface="Calibri" pitchFamily="32" charset="0"/>
              <a:ea typeface="+mn-ea"/>
            </a:endParaRPr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>
              <a:buFont typeface="Calibri" pitchFamily="32" charset="0"/>
              <a:buNone/>
              <a:defRPr/>
            </a:pPr>
            <a:endParaRPr lang="en-US">
              <a:latin typeface="Calibri" pitchFamily="32" charset="0"/>
              <a:ea typeface="+mn-ea"/>
            </a:endParaRPr>
          </a:p>
        </p:txBody>
      </p:sp>
      <p:sp>
        <p:nvSpPr>
          <p:cNvPr id="9220" name="Zástupný symbol pro nadpis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9221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buFont typeface="Calibri" pitchFamily="32" charset="0"/>
              <a:buNone/>
              <a:defRPr kumimoji="0" sz="1000">
                <a:solidFill>
                  <a:schemeClr val="tx2">
                    <a:shade val="50000"/>
                  </a:schemeClr>
                </a:solidFill>
                <a:latin typeface="Calibri" pitchFamily="32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buFont typeface="Calibri" pitchFamily="32" charset="0"/>
              <a:buNone/>
              <a:defRPr kumimoji="0" sz="1000" dirty="0">
                <a:solidFill>
                  <a:schemeClr val="tx2">
                    <a:shade val="50000"/>
                  </a:schemeClr>
                </a:solidFill>
                <a:latin typeface="Calibri" pitchFamily="32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buFont typeface="Calibri" pitchFamily="32" charset="0"/>
              <a:buNone/>
              <a:defRPr kumimoji="0" sz="1000" smtClean="0">
                <a:solidFill>
                  <a:schemeClr val="tx2">
                    <a:shade val="50000"/>
                  </a:schemeClr>
                </a:solidFill>
                <a:latin typeface="Calibri" pitchFamily="32" charset="0"/>
                <a:ea typeface="+mn-ea"/>
              </a:defRPr>
            </a:lvl1pPr>
          </a:lstStyle>
          <a:p>
            <a:pPr>
              <a:defRPr/>
            </a:pPr>
            <a:fld id="{299141A1-104D-4B9C-9CF4-F5C421630FB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61" r:id="rId1"/>
    <p:sldLayoutId id="2147483850" r:id="rId2"/>
    <p:sldLayoutId id="2147483862" r:id="rId3"/>
    <p:sldLayoutId id="2147483851" r:id="rId4"/>
    <p:sldLayoutId id="2147483863" r:id="rId5"/>
    <p:sldLayoutId id="2147483852" r:id="rId6"/>
    <p:sldLayoutId id="2147483853" r:id="rId7"/>
    <p:sldLayoutId id="2147483864" r:id="rId8"/>
    <p:sldLayoutId id="2147483865" r:id="rId9"/>
    <p:sldLayoutId id="2147483854" r:id="rId10"/>
    <p:sldLayoutId id="2147483855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9pPr>
    </p:titleStyle>
    <p:bodyStyle>
      <a:lvl1pPr marL="419100" indent="-3825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pitchFamily="34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fontAlgn="base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fontAlgn="base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3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8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8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8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8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8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8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8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8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8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9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2" name="Group 1"/>
          <p:cNvGrpSpPr>
            <a:grpSpLocks/>
          </p:cNvGrpSpPr>
          <p:nvPr/>
        </p:nvGrpSpPr>
        <p:grpSpPr bwMode="auto">
          <a:xfrm>
            <a:off x="536575" y="768350"/>
            <a:ext cx="8324850" cy="1481138"/>
            <a:chOff x="338" y="484"/>
            <a:chExt cx="5244" cy="933"/>
          </a:xfrm>
        </p:grpSpPr>
        <p:pic>
          <p:nvPicPr>
            <p:cNvPr id="20486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8" y="484"/>
              <a:ext cx="5245" cy="93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20487" name="Text Box 3"/>
            <p:cNvSpPr txBox="1">
              <a:spLocks noChangeArrowheads="1"/>
            </p:cNvSpPr>
            <p:nvPr/>
          </p:nvSpPr>
          <p:spPr bwMode="auto">
            <a:xfrm>
              <a:off x="338" y="484"/>
              <a:ext cx="5245" cy="93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20483" name="Group 4"/>
          <p:cNvGrpSpPr>
            <a:grpSpLocks/>
          </p:cNvGrpSpPr>
          <p:nvPr/>
        </p:nvGrpSpPr>
        <p:grpSpPr bwMode="auto">
          <a:xfrm>
            <a:off x="536575" y="2127250"/>
            <a:ext cx="8397875" cy="1882775"/>
            <a:chOff x="338" y="1340"/>
            <a:chExt cx="5290" cy="1186"/>
          </a:xfrm>
        </p:grpSpPr>
        <p:pic>
          <p:nvPicPr>
            <p:cNvPr id="20484" name="Picture 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38" y="1340"/>
              <a:ext cx="5291" cy="11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20485" name="Text Box 6"/>
            <p:cNvSpPr txBox="1">
              <a:spLocks noChangeArrowheads="1"/>
            </p:cNvSpPr>
            <p:nvPr/>
          </p:nvSpPr>
          <p:spPr bwMode="auto">
            <a:xfrm>
              <a:off x="338" y="1340"/>
              <a:ext cx="5291" cy="11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</p:grp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1"/>
          <p:cNvSpPr txBox="1">
            <a:spLocks noChangeArrowheads="1"/>
          </p:cNvSpPr>
          <p:nvPr/>
        </p:nvSpPr>
        <p:spPr bwMode="auto">
          <a:xfrm>
            <a:off x="457200" y="268288"/>
            <a:ext cx="8229600" cy="13985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8675" name="Text Box 2"/>
          <p:cNvSpPr txBox="1">
            <a:spLocks noChangeArrowheads="1"/>
          </p:cNvSpPr>
          <p:nvPr/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444500" indent="-382588" algn="ctr">
              <a:lnSpc>
                <a:spcPct val="10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Wingdings 2" pitchFamily="18" charset="2"/>
              <a:buNone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endParaRPr lang="en-GB" sz="3000">
              <a:solidFill>
                <a:srgbClr val="FFFFFF"/>
              </a:solidFill>
            </a:endParaRPr>
          </a:p>
          <a:p>
            <a:pPr marL="444500" indent="-382588" algn="ctr">
              <a:lnSpc>
                <a:spcPct val="100000"/>
              </a:lnSpc>
              <a:spcBef>
                <a:spcPts val="1000"/>
              </a:spcBef>
              <a:buClr>
                <a:srgbClr val="FE8637"/>
              </a:buClr>
              <a:buSzPct val="80000"/>
              <a:buFont typeface="Wingdings 2" pitchFamily="18" charset="2"/>
              <a:buNone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r>
              <a:rPr lang="en-GB" sz="4000">
                <a:solidFill>
                  <a:srgbClr val="FFFFFF"/>
                </a:solidFill>
              </a:rPr>
              <a:t>c + s = 1</a:t>
            </a:r>
          </a:p>
          <a:p>
            <a:pPr marL="444500" indent="-382588" algn="ctr">
              <a:lnSpc>
                <a:spcPct val="100000"/>
              </a:lnSpc>
              <a:spcBef>
                <a:spcPts val="1000"/>
              </a:spcBef>
              <a:buClr>
                <a:srgbClr val="FE8637"/>
              </a:buClr>
              <a:buSzPct val="80000"/>
              <a:buFont typeface="Wingdings 2" pitchFamily="18" charset="2"/>
              <a:buNone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endParaRPr lang="en-GB" sz="4000">
              <a:solidFill>
                <a:srgbClr val="FFFFFF"/>
              </a:solidFill>
            </a:endParaRPr>
          </a:p>
          <a:p>
            <a:pPr marL="444500" indent="-382588" algn="ctr">
              <a:lnSpc>
                <a:spcPct val="100000"/>
              </a:lnSpc>
              <a:spcBef>
                <a:spcPts val="1000"/>
              </a:spcBef>
              <a:buClr>
                <a:srgbClr val="FE8637"/>
              </a:buClr>
              <a:buSzPct val="80000"/>
              <a:buFont typeface="Wingdings 2" pitchFamily="18" charset="2"/>
              <a:buNone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r>
              <a:rPr lang="en-GB" sz="4000">
                <a:solidFill>
                  <a:srgbClr val="FFFFFF"/>
                </a:solidFill>
              </a:rPr>
              <a:t>Mezní sklon ke spotřebě a mezní sklon k úsporám musí v součtu dávat 1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698" name="Group 1"/>
          <p:cNvGrpSpPr>
            <a:grpSpLocks/>
          </p:cNvGrpSpPr>
          <p:nvPr/>
        </p:nvGrpSpPr>
        <p:grpSpPr bwMode="auto">
          <a:xfrm>
            <a:off x="450850" y="261938"/>
            <a:ext cx="8240713" cy="1406525"/>
            <a:chOff x="284" y="165"/>
            <a:chExt cx="5191" cy="886"/>
          </a:xfrm>
        </p:grpSpPr>
        <p:pic>
          <p:nvPicPr>
            <p:cNvPr id="29700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84" y="165"/>
              <a:ext cx="5192" cy="8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29701" name="Text Box 3"/>
            <p:cNvSpPr txBox="1">
              <a:spLocks noChangeArrowheads="1"/>
            </p:cNvSpPr>
            <p:nvPr/>
          </p:nvSpPr>
          <p:spPr bwMode="auto">
            <a:xfrm>
              <a:off x="284" y="165"/>
              <a:ext cx="5192" cy="8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9699" name="Text Box 4"/>
          <p:cNvSpPr txBox="1">
            <a:spLocks noChangeArrowheads="1"/>
          </p:cNvSpPr>
          <p:nvPr/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444500" indent="-382588">
              <a:lnSpc>
                <a:spcPct val="10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Arial" pitchFamily="34" charset="0"/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r>
              <a:rPr lang="en-GB" sz="3000">
                <a:solidFill>
                  <a:srgbClr val="FFFFFF"/>
                </a:solidFill>
              </a:rPr>
              <a:t>Co investice tvoří?</a:t>
            </a:r>
          </a:p>
          <a:p>
            <a:pPr marL="444500" indent="-382588">
              <a:lnSpc>
                <a:spcPct val="10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Calibri" pitchFamily="34" charset="0"/>
              <a:buChar char="-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r>
              <a:rPr lang="en-GB" sz="3000">
                <a:solidFill>
                  <a:srgbClr val="FFFFFF"/>
                </a:solidFill>
              </a:rPr>
              <a:t>Investice provádějí zejména soukromé firmy</a:t>
            </a:r>
          </a:p>
          <a:p>
            <a:pPr marL="444500" indent="-382588">
              <a:lnSpc>
                <a:spcPct val="10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Arial" pitchFamily="34" charset="0"/>
              <a:buNone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endParaRPr lang="en-GB" sz="3000">
              <a:solidFill>
                <a:srgbClr val="FFFFFF"/>
              </a:solidFill>
            </a:endParaRPr>
          </a:p>
          <a:p>
            <a:pPr marL="444500" indent="-382588">
              <a:lnSpc>
                <a:spcPct val="10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Arial" pitchFamily="34" charset="0"/>
              <a:buNone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r>
              <a:rPr lang="en-GB" sz="3000">
                <a:solidFill>
                  <a:srgbClr val="FFFFFF"/>
                </a:solidFill>
              </a:rPr>
              <a:t>Tvořeny ze dvou částí:</a:t>
            </a:r>
          </a:p>
          <a:p>
            <a:pPr marL="444500" indent="-382588">
              <a:lnSpc>
                <a:spcPct val="10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Calibri" pitchFamily="34" charset="0"/>
              <a:buAutoNum type="arabicPeriod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r>
              <a:rPr lang="en-GB" sz="3000">
                <a:solidFill>
                  <a:srgbClr val="FFFFFF"/>
                </a:solidFill>
              </a:rPr>
              <a:t>Fixní investice</a:t>
            </a:r>
          </a:p>
          <a:p>
            <a:pPr marL="444500" indent="-382588">
              <a:lnSpc>
                <a:spcPct val="10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Calibri" pitchFamily="34" charset="0"/>
              <a:buAutoNum type="arabicPeriod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r>
              <a:rPr lang="en-GB" sz="3000">
                <a:solidFill>
                  <a:srgbClr val="FFFFFF"/>
                </a:solidFill>
              </a:rPr>
              <a:t>Změna zásob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22" name="Group 1"/>
          <p:cNvGrpSpPr>
            <a:grpSpLocks/>
          </p:cNvGrpSpPr>
          <p:nvPr/>
        </p:nvGrpSpPr>
        <p:grpSpPr bwMode="auto">
          <a:xfrm>
            <a:off x="450850" y="261938"/>
            <a:ext cx="8472488" cy="1406525"/>
            <a:chOff x="284" y="165"/>
            <a:chExt cx="5337" cy="886"/>
          </a:xfrm>
        </p:grpSpPr>
        <p:pic>
          <p:nvPicPr>
            <p:cNvPr id="30724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84" y="165"/>
              <a:ext cx="5338" cy="8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30725" name="Text Box 3"/>
            <p:cNvSpPr txBox="1">
              <a:spLocks noChangeArrowheads="1"/>
            </p:cNvSpPr>
            <p:nvPr/>
          </p:nvSpPr>
          <p:spPr bwMode="auto">
            <a:xfrm>
              <a:off x="284" y="165"/>
              <a:ext cx="5338" cy="8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30723" name="Text Box 4"/>
          <p:cNvSpPr txBox="1">
            <a:spLocks noChangeArrowheads="1"/>
          </p:cNvSpPr>
          <p:nvPr/>
        </p:nvSpPr>
        <p:spPr bwMode="auto">
          <a:xfrm>
            <a:off x="457200" y="1882775"/>
            <a:ext cx="8229600" cy="4681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444500" indent="-382588">
              <a:lnSpc>
                <a:spcPct val="10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Wingdings 2" pitchFamily="18" charset="2"/>
              <a:buChar char="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r>
              <a:rPr lang="en-GB" sz="3000">
                <a:solidFill>
                  <a:srgbClr val="FFFFFF"/>
                </a:solidFill>
              </a:rPr>
              <a:t>Autonomní investice Ip</a:t>
            </a:r>
          </a:p>
          <a:p>
            <a:pPr marL="444500" indent="-382588">
              <a:lnSpc>
                <a:spcPct val="10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Arial" pitchFamily="34" charset="0"/>
              <a:buNone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r>
              <a:rPr lang="en-GB" sz="3000">
                <a:solidFill>
                  <a:srgbClr val="FFFFFF"/>
                </a:solidFill>
              </a:rPr>
              <a:t>= plánované investice (firma naplánuje nákup strojů a budov a tyto investice provede)</a:t>
            </a:r>
            <a:r>
              <a:rPr lang="ar-SA" sz="3000">
                <a:solidFill>
                  <a:srgbClr val="FFFFFF"/>
                </a:solidFill>
                <a:cs typeface="Arial" pitchFamily="34" charset="0"/>
              </a:rPr>
              <a:t>‏</a:t>
            </a:r>
            <a:endParaRPr lang="en-GB" sz="3000">
              <a:solidFill>
                <a:srgbClr val="FFFFFF"/>
              </a:solidFill>
            </a:endParaRPr>
          </a:p>
          <a:p>
            <a:pPr marL="444500" indent="-382588">
              <a:lnSpc>
                <a:spcPct val="10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Wingdings 2" pitchFamily="18" charset="2"/>
              <a:buChar char="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r>
              <a:rPr lang="en-GB" sz="3000">
                <a:solidFill>
                  <a:srgbClr val="FFFFFF"/>
                </a:solidFill>
              </a:rPr>
              <a:t>Neplánované investice</a:t>
            </a:r>
          </a:p>
          <a:p>
            <a:pPr marL="444500" indent="-382588">
              <a:lnSpc>
                <a:spcPct val="10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Arial" pitchFamily="34" charset="0"/>
              <a:buNone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r>
              <a:rPr lang="en-GB" sz="3000">
                <a:solidFill>
                  <a:srgbClr val="FFFFFF"/>
                </a:solidFill>
              </a:rPr>
              <a:t>= zásoby – neočekávané změny zásob (zvyšování zásob, klesání zásob)</a:t>
            </a:r>
            <a:r>
              <a:rPr lang="ar-SA" sz="3000">
                <a:solidFill>
                  <a:srgbClr val="FFFFFF"/>
                </a:solidFill>
                <a:cs typeface="Arial" pitchFamily="34" charset="0"/>
              </a:rPr>
              <a:t>‏</a:t>
            </a:r>
            <a:endParaRPr lang="en-GB" sz="3000">
              <a:solidFill>
                <a:srgbClr val="FFFFFF"/>
              </a:solidFill>
            </a:endParaRPr>
          </a:p>
          <a:p>
            <a:pPr marL="444500" indent="-382588">
              <a:lnSpc>
                <a:spcPct val="10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Arial" pitchFamily="34" charset="0"/>
              <a:buNone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endParaRPr lang="en-GB" sz="3000">
              <a:solidFill>
                <a:srgbClr val="FFFFFF"/>
              </a:solidFill>
            </a:endParaRPr>
          </a:p>
          <a:p>
            <a:pPr marL="444500" indent="-382588">
              <a:lnSpc>
                <a:spcPct val="10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Arial" pitchFamily="34" charset="0"/>
              <a:buNone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r>
              <a:rPr lang="en-GB" sz="3000">
                <a:solidFill>
                  <a:srgbClr val="FFFFFF"/>
                </a:solidFill>
              </a:rPr>
              <a:t>Skutečné investice = Ip + neplánované investice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746" name="Group 1"/>
          <p:cNvGrpSpPr>
            <a:grpSpLocks/>
          </p:cNvGrpSpPr>
          <p:nvPr/>
        </p:nvGrpSpPr>
        <p:grpSpPr bwMode="auto">
          <a:xfrm>
            <a:off x="450850" y="261938"/>
            <a:ext cx="8240713" cy="1406525"/>
            <a:chOff x="284" y="165"/>
            <a:chExt cx="5191" cy="886"/>
          </a:xfrm>
        </p:grpSpPr>
        <p:pic>
          <p:nvPicPr>
            <p:cNvPr id="31748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84" y="165"/>
              <a:ext cx="5192" cy="8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31749" name="Text Box 3"/>
            <p:cNvSpPr txBox="1">
              <a:spLocks noChangeArrowheads="1"/>
            </p:cNvSpPr>
            <p:nvPr/>
          </p:nvSpPr>
          <p:spPr bwMode="auto">
            <a:xfrm>
              <a:off x="284" y="165"/>
              <a:ext cx="5192" cy="8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31747" name="Text Box 4"/>
          <p:cNvSpPr txBox="1">
            <a:spLocks noChangeArrowheads="1"/>
          </p:cNvSpPr>
          <p:nvPr/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444500" indent="-382588">
              <a:lnSpc>
                <a:spcPct val="10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Wingdings 2" pitchFamily="18" charset="2"/>
              <a:buChar char="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r>
              <a:rPr lang="en-GB" sz="3000">
                <a:solidFill>
                  <a:srgbClr val="FFFFFF"/>
                </a:solidFill>
              </a:rPr>
              <a:t>Bez ohledu na výši HDP jsou stále stejné</a:t>
            </a:r>
          </a:p>
          <a:p>
            <a:pPr marL="444500" indent="-382588">
              <a:lnSpc>
                <a:spcPct val="10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Wingdings 2" pitchFamily="18" charset="2"/>
              <a:buNone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endParaRPr lang="en-GB" sz="3000">
              <a:solidFill>
                <a:srgbClr val="FFFFFF"/>
              </a:solidFill>
            </a:endParaRPr>
          </a:p>
          <a:p>
            <a:pPr marL="444500" indent="-382588">
              <a:lnSpc>
                <a:spcPct val="10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Wingdings 2" pitchFamily="18" charset="2"/>
              <a:buChar char="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r>
              <a:rPr lang="en-GB" sz="3000">
                <a:solidFill>
                  <a:srgbClr val="FFFFFF"/>
                </a:solidFill>
              </a:rPr>
              <a:t>Závisí na jiných faktorech:</a:t>
            </a:r>
          </a:p>
          <a:p>
            <a:pPr marL="444500" indent="-382588">
              <a:lnSpc>
                <a:spcPct val="10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Calibri" pitchFamily="34" charset="0"/>
              <a:buChar char="-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r>
              <a:rPr lang="en-GB" sz="3000">
                <a:solidFill>
                  <a:srgbClr val="FFFFFF"/>
                </a:solidFill>
              </a:rPr>
              <a:t>Úrokové míře</a:t>
            </a:r>
          </a:p>
          <a:p>
            <a:pPr marL="444500" indent="-382588">
              <a:lnSpc>
                <a:spcPct val="10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Calibri" pitchFamily="34" charset="0"/>
              <a:buChar char="-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r>
              <a:rPr lang="en-GB" sz="3000">
                <a:solidFill>
                  <a:srgbClr val="FFFFFF"/>
                </a:solidFill>
              </a:rPr>
              <a:t>Daňové politice</a:t>
            </a:r>
          </a:p>
          <a:p>
            <a:pPr marL="444500" indent="-382588">
              <a:lnSpc>
                <a:spcPct val="10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Calibri" pitchFamily="34" charset="0"/>
              <a:buChar char="-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r>
              <a:rPr lang="en-GB" sz="3000">
                <a:solidFill>
                  <a:srgbClr val="FFFFFF"/>
                </a:solidFill>
              </a:rPr>
              <a:t>Očekávání investorů ohledně budoucnosti</a:t>
            </a:r>
          </a:p>
          <a:p>
            <a:pPr marL="444500" indent="-382588">
              <a:lnSpc>
                <a:spcPct val="10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Arial" pitchFamily="34" charset="0"/>
              <a:buNone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endParaRPr lang="en-GB" sz="300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770" name="Group 1"/>
          <p:cNvGrpSpPr>
            <a:grpSpLocks/>
          </p:cNvGrpSpPr>
          <p:nvPr/>
        </p:nvGrpSpPr>
        <p:grpSpPr bwMode="auto">
          <a:xfrm>
            <a:off x="450850" y="128588"/>
            <a:ext cx="8240713" cy="1539875"/>
            <a:chOff x="284" y="81"/>
            <a:chExt cx="5191" cy="970"/>
          </a:xfrm>
        </p:grpSpPr>
        <p:pic>
          <p:nvPicPr>
            <p:cNvPr id="32772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84" y="81"/>
              <a:ext cx="5192" cy="97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32773" name="Text Box 3"/>
            <p:cNvSpPr txBox="1">
              <a:spLocks noChangeArrowheads="1"/>
            </p:cNvSpPr>
            <p:nvPr/>
          </p:nvSpPr>
          <p:spPr bwMode="auto">
            <a:xfrm>
              <a:off x="284" y="81"/>
              <a:ext cx="5192" cy="97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32771" name="Text Box 4"/>
          <p:cNvSpPr txBox="1">
            <a:spLocks noChangeArrowheads="1"/>
          </p:cNvSpPr>
          <p:nvPr/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444500" indent="-382588">
              <a:lnSpc>
                <a:spcPct val="10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Wingdings 2" pitchFamily="18" charset="2"/>
              <a:buChar char="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r>
              <a:rPr lang="en-GB" sz="3000">
                <a:solidFill>
                  <a:srgbClr val="FFFFFF"/>
                </a:solidFill>
              </a:rPr>
              <a:t>Předpoklad: v ekonomice existují pouze domácnosti a firmy</a:t>
            </a:r>
          </a:p>
          <a:p>
            <a:pPr marL="444500" indent="-382588" algn="ctr">
              <a:lnSpc>
                <a:spcPct val="10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Arial" pitchFamily="34" charset="0"/>
              <a:buNone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r>
              <a:rPr lang="en-GB" sz="3000">
                <a:solidFill>
                  <a:srgbClr val="FFFFFF"/>
                </a:solidFill>
              </a:rPr>
              <a:t> HDP = YD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1"/>
          <p:cNvSpPr txBox="1">
            <a:spLocks noChangeArrowheads="1"/>
          </p:cNvSpPr>
          <p:nvPr/>
        </p:nvSpPr>
        <p:spPr bwMode="auto">
          <a:xfrm>
            <a:off x="457200" y="268288"/>
            <a:ext cx="8229600" cy="13985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grpSp>
        <p:nvGrpSpPr>
          <p:cNvPr id="33795" name="Group 2"/>
          <p:cNvGrpSpPr>
            <a:grpSpLocks/>
          </p:cNvGrpSpPr>
          <p:nvPr/>
        </p:nvGrpSpPr>
        <p:grpSpPr bwMode="auto">
          <a:xfrm>
            <a:off x="457200" y="1600200"/>
            <a:ext cx="8229600" cy="4343400"/>
            <a:chOff x="288" y="1008"/>
            <a:chExt cx="5184" cy="2736"/>
          </a:xfrm>
        </p:grpSpPr>
        <p:sp>
          <p:nvSpPr>
            <p:cNvPr id="33796" name="Rectangle 3"/>
            <p:cNvSpPr>
              <a:spLocks noChangeArrowheads="1"/>
            </p:cNvSpPr>
            <p:nvPr/>
          </p:nvSpPr>
          <p:spPr bwMode="auto">
            <a:xfrm>
              <a:off x="288" y="1008"/>
              <a:ext cx="1037" cy="547"/>
            </a:xfrm>
            <a:prstGeom prst="rect">
              <a:avLst/>
            </a:prstGeom>
            <a:solidFill>
              <a:srgbClr val="FE8637"/>
            </a:solidFill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b="1">
                  <a:solidFill>
                    <a:srgbClr val="FFFFFF"/>
                  </a:solidFill>
                  <a:latin typeface="Tahoma" pitchFamily="34" charset="0"/>
                </a:rPr>
                <a:t>HDP = YD</a:t>
              </a:r>
            </a:p>
          </p:txBody>
        </p:sp>
        <p:sp>
          <p:nvSpPr>
            <p:cNvPr id="33797" name="Rectangle 4"/>
            <p:cNvSpPr>
              <a:spLocks noChangeArrowheads="1"/>
            </p:cNvSpPr>
            <p:nvPr/>
          </p:nvSpPr>
          <p:spPr bwMode="auto">
            <a:xfrm>
              <a:off x="1325" y="1008"/>
              <a:ext cx="1037" cy="547"/>
            </a:xfrm>
            <a:prstGeom prst="rect">
              <a:avLst/>
            </a:prstGeom>
            <a:solidFill>
              <a:srgbClr val="FE8637"/>
            </a:solidFill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b="1">
                  <a:solidFill>
                    <a:srgbClr val="FFFFFF"/>
                  </a:solidFill>
                  <a:latin typeface="Tahoma" pitchFamily="34" charset="0"/>
                </a:rPr>
                <a:t>500</a:t>
              </a:r>
            </a:p>
          </p:txBody>
        </p:sp>
        <p:sp>
          <p:nvSpPr>
            <p:cNvPr id="33798" name="Rectangle 5"/>
            <p:cNvSpPr>
              <a:spLocks noChangeArrowheads="1"/>
            </p:cNvSpPr>
            <p:nvPr/>
          </p:nvSpPr>
          <p:spPr bwMode="auto">
            <a:xfrm>
              <a:off x="2362" y="1008"/>
              <a:ext cx="1036" cy="547"/>
            </a:xfrm>
            <a:prstGeom prst="rect">
              <a:avLst/>
            </a:prstGeom>
            <a:solidFill>
              <a:srgbClr val="FE8637"/>
            </a:solidFill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b="1">
                  <a:solidFill>
                    <a:srgbClr val="FFFFFF"/>
                  </a:solidFill>
                  <a:latin typeface="Tahoma" pitchFamily="34" charset="0"/>
                </a:rPr>
                <a:t>1000</a:t>
              </a:r>
            </a:p>
          </p:txBody>
        </p:sp>
        <p:sp>
          <p:nvSpPr>
            <p:cNvPr id="33799" name="Rectangle 6"/>
            <p:cNvSpPr>
              <a:spLocks noChangeArrowheads="1"/>
            </p:cNvSpPr>
            <p:nvPr/>
          </p:nvSpPr>
          <p:spPr bwMode="auto">
            <a:xfrm>
              <a:off x="3427" y="1008"/>
              <a:ext cx="1037" cy="547"/>
            </a:xfrm>
            <a:prstGeom prst="rect">
              <a:avLst/>
            </a:prstGeom>
            <a:solidFill>
              <a:srgbClr val="FE8637"/>
            </a:solidFill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b="1">
                  <a:solidFill>
                    <a:srgbClr val="FFFFFF"/>
                  </a:solidFill>
                  <a:latin typeface="Tahoma" pitchFamily="34" charset="0"/>
                </a:rPr>
                <a:t>1500</a:t>
              </a:r>
            </a:p>
          </p:txBody>
        </p:sp>
        <p:sp>
          <p:nvSpPr>
            <p:cNvPr id="33800" name="Rectangle 7"/>
            <p:cNvSpPr>
              <a:spLocks noChangeArrowheads="1"/>
            </p:cNvSpPr>
            <p:nvPr/>
          </p:nvSpPr>
          <p:spPr bwMode="auto">
            <a:xfrm>
              <a:off x="4435" y="1008"/>
              <a:ext cx="1037" cy="547"/>
            </a:xfrm>
            <a:prstGeom prst="rect">
              <a:avLst/>
            </a:prstGeom>
            <a:solidFill>
              <a:srgbClr val="FE8637"/>
            </a:solidFill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b="1">
                  <a:solidFill>
                    <a:srgbClr val="FFFFFF"/>
                  </a:solidFill>
                  <a:latin typeface="Tahoma" pitchFamily="34" charset="0"/>
                </a:rPr>
                <a:t>2000</a:t>
              </a:r>
            </a:p>
          </p:txBody>
        </p:sp>
        <p:sp>
          <p:nvSpPr>
            <p:cNvPr id="33801" name="Rectangle 8"/>
            <p:cNvSpPr>
              <a:spLocks noChangeArrowheads="1"/>
            </p:cNvSpPr>
            <p:nvPr/>
          </p:nvSpPr>
          <p:spPr bwMode="auto">
            <a:xfrm>
              <a:off x="288" y="1555"/>
              <a:ext cx="1037" cy="547"/>
            </a:xfrm>
            <a:prstGeom prst="rect">
              <a:avLst/>
            </a:prstGeom>
            <a:solidFill>
              <a:srgbClr val="FFD9CE"/>
            </a:solidFill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>
                  <a:solidFill>
                    <a:srgbClr val="000000"/>
                  </a:solidFill>
                </a:rPr>
                <a:t>Spotřeba</a:t>
              </a:r>
            </a:p>
          </p:txBody>
        </p:sp>
        <p:sp>
          <p:nvSpPr>
            <p:cNvPr id="33802" name="Rectangle 9"/>
            <p:cNvSpPr>
              <a:spLocks noChangeArrowheads="1"/>
            </p:cNvSpPr>
            <p:nvPr/>
          </p:nvSpPr>
          <p:spPr bwMode="auto">
            <a:xfrm>
              <a:off x="1325" y="1555"/>
              <a:ext cx="1037" cy="547"/>
            </a:xfrm>
            <a:prstGeom prst="rect">
              <a:avLst/>
            </a:prstGeom>
            <a:solidFill>
              <a:srgbClr val="FFD9CE"/>
            </a:solidFill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>
                  <a:solidFill>
                    <a:srgbClr val="000000"/>
                  </a:solidFill>
                </a:rPr>
                <a:t>500</a:t>
              </a:r>
            </a:p>
          </p:txBody>
        </p:sp>
        <p:sp>
          <p:nvSpPr>
            <p:cNvPr id="33803" name="Rectangle 10"/>
            <p:cNvSpPr>
              <a:spLocks noChangeArrowheads="1"/>
            </p:cNvSpPr>
            <p:nvPr/>
          </p:nvSpPr>
          <p:spPr bwMode="auto">
            <a:xfrm>
              <a:off x="2362" y="1555"/>
              <a:ext cx="1036" cy="547"/>
            </a:xfrm>
            <a:prstGeom prst="rect">
              <a:avLst/>
            </a:prstGeom>
            <a:solidFill>
              <a:srgbClr val="FFD9CE"/>
            </a:solidFill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>
                  <a:solidFill>
                    <a:srgbClr val="000000"/>
                  </a:solidFill>
                </a:rPr>
                <a:t>900</a:t>
              </a:r>
            </a:p>
          </p:txBody>
        </p:sp>
        <p:sp>
          <p:nvSpPr>
            <p:cNvPr id="33804" name="Rectangle 11"/>
            <p:cNvSpPr>
              <a:spLocks noChangeArrowheads="1"/>
            </p:cNvSpPr>
            <p:nvPr/>
          </p:nvSpPr>
          <p:spPr bwMode="auto">
            <a:xfrm>
              <a:off x="3398" y="1555"/>
              <a:ext cx="1037" cy="547"/>
            </a:xfrm>
            <a:prstGeom prst="rect">
              <a:avLst/>
            </a:prstGeom>
            <a:solidFill>
              <a:srgbClr val="FFD9CE"/>
            </a:solidFill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>
                  <a:solidFill>
                    <a:srgbClr val="000000"/>
                  </a:solidFill>
                </a:rPr>
                <a:t>1300</a:t>
              </a:r>
            </a:p>
          </p:txBody>
        </p:sp>
        <p:sp>
          <p:nvSpPr>
            <p:cNvPr id="33805" name="Rectangle 12"/>
            <p:cNvSpPr>
              <a:spLocks noChangeArrowheads="1"/>
            </p:cNvSpPr>
            <p:nvPr/>
          </p:nvSpPr>
          <p:spPr bwMode="auto">
            <a:xfrm>
              <a:off x="4435" y="1555"/>
              <a:ext cx="1037" cy="547"/>
            </a:xfrm>
            <a:prstGeom prst="rect">
              <a:avLst/>
            </a:prstGeom>
            <a:solidFill>
              <a:srgbClr val="FFD9CE"/>
            </a:solidFill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>
                  <a:solidFill>
                    <a:srgbClr val="000000"/>
                  </a:solidFill>
                </a:rPr>
                <a:t>1700</a:t>
              </a:r>
            </a:p>
          </p:txBody>
        </p:sp>
        <p:sp>
          <p:nvSpPr>
            <p:cNvPr id="33806" name="Rectangle 13"/>
            <p:cNvSpPr>
              <a:spLocks noChangeArrowheads="1"/>
            </p:cNvSpPr>
            <p:nvPr/>
          </p:nvSpPr>
          <p:spPr bwMode="auto">
            <a:xfrm>
              <a:off x="288" y="2102"/>
              <a:ext cx="1037" cy="548"/>
            </a:xfrm>
            <a:prstGeom prst="rect">
              <a:avLst/>
            </a:prstGeom>
            <a:solidFill>
              <a:srgbClr val="FFEDE8"/>
            </a:solidFill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>
                  <a:solidFill>
                    <a:srgbClr val="000000"/>
                  </a:solidFill>
                </a:rPr>
                <a:t>Úspory</a:t>
              </a:r>
            </a:p>
          </p:txBody>
        </p:sp>
        <p:sp>
          <p:nvSpPr>
            <p:cNvPr id="33807" name="Rectangle 14"/>
            <p:cNvSpPr>
              <a:spLocks noChangeArrowheads="1"/>
            </p:cNvSpPr>
            <p:nvPr/>
          </p:nvSpPr>
          <p:spPr bwMode="auto">
            <a:xfrm>
              <a:off x="1325" y="2102"/>
              <a:ext cx="1037" cy="548"/>
            </a:xfrm>
            <a:prstGeom prst="rect">
              <a:avLst/>
            </a:prstGeom>
            <a:solidFill>
              <a:srgbClr val="FFEDE8"/>
            </a:solidFill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33808" name="Rectangle 15"/>
            <p:cNvSpPr>
              <a:spLocks noChangeArrowheads="1"/>
            </p:cNvSpPr>
            <p:nvPr/>
          </p:nvSpPr>
          <p:spPr bwMode="auto">
            <a:xfrm>
              <a:off x="2362" y="2102"/>
              <a:ext cx="1036" cy="548"/>
            </a:xfrm>
            <a:prstGeom prst="rect">
              <a:avLst/>
            </a:prstGeom>
            <a:solidFill>
              <a:srgbClr val="FFEDE8"/>
            </a:solidFill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>
                  <a:solidFill>
                    <a:srgbClr val="000000"/>
                  </a:solidFill>
                </a:rPr>
                <a:t>100</a:t>
              </a:r>
            </a:p>
          </p:txBody>
        </p:sp>
        <p:sp>
          <p:nvSpPr>
            <p:cNvPr id="33809" name="Rectangle 16"/>
            <p:cNvSpPr>
              <a:spLocks noChangeArrowheads="1"/>
            </p:cNvSpPr>
            <p:nvPr/>
          </p:nvSpPr>
          <p:spPr bwMode="auto">
            <a:xfrm>
              <a:off x="3398" y="2102"/>
              <a:ext cx="1037" cy="548"/>
            </a:xfrm>
            <a:prstGeom prst="rect">
              <a:avLst/>
            </a:prstGeom>
            <a:solidFill>
              <a:srgbClr val="FFEDE8"/>
            </a:solidFill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>
                  <a:solidFill>
                    <a:srgbClr val="000000"/>
                  </a:solidFill>
                </a:rPr>
                <a:t>200</a:t>
              </a:r>
            </a:p>
          </p:txBody>
        </p:sp>
        <p:sp>
          <p:nvSpPr>
            <p:cNvPr id="33810" name="Rectangle 17"/>
            <p:cNvSpPr>
              <a:spLocks noChangeArrowheads="1"/>
            </p:cNvSpPr>
            <p:nvPr/>
          </p:nvSpPr>
          <p:spPr bwMode="auto">
            <a:xfrm>
              <a:off x="4435" y="2102"/>
              <a:ext cx="1037" cy="548"/>
            </a:xfrm>
            <a:prstGeom prst="rect">
              <a:avLst/>
            </a:prstGeom>
            <a:solidFill>
              <a:srgbClr val="FFEDE8"/>
            </a:solidFill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>
                  <a:solidFill>
                    <a:srgbClr val="000000"/>
                  </a:solidFill>
                </a:rPr>
                <a:t>300</a:t>
              </a:r>
            </a:p>
          </p:txBody>
        </p:sp>
        <p:sp>
          <p:nvSpPr>
            <p:cNvPr id="33811" name="Rectangle 18"/>
            <p:cNvSpPr>
              <a:spLocks noChangeArrowheads="1"/>
            </p:cNvSpPr>
            <p:nvPr/>
          </p:nvSpPr>
          <p:spPr bwMode="auto">
            <a:xfrm>
              <a:off x="288" y="2650"/>
              <a:ext cx="1037" cy="547"/>
            </a:xfrm>
            <a:prstGeom prst="rect">
              <a:avLst/>
            </a:prstGeom>
            <a:solidFill>
              <a:srgbClr val="FFD9CE"/>
            </a:solidFill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>
                  <a:solidFill>
                    <a:srgbClr val="000000"/>
                  </a:solidFill>
                </a:rPr>
                <a:t>Plánované inv.</a:t>
              </a:r>
            </a:p>
          </p:txBody>
        </p:sp>
        <p:sp>
          <p:nvSpPr>
            <p:cNvPr id="33812" name="Rectangle 19"/>
            <p:cNvSpPr>
              <a:spLocks noChangeArrowheads="1"/>
            </p:cNvSpPr>
            <p:nvPr/>
          </p:nvSpPr>
          <p:spPr bwMode="auto">
            <a:xfrm>
              <a:off x="1325" y="2650"/>
              <a:ext cx="1037" cy="547"/>
            </a:xfrm>
            <a:prstGeom prst="rect">
              <a:avLst/>
            </a:prstGeom>
            <a:solidFill>
              <a:srgbClr val="FFD9CE"/>
            </a:solidFill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>
                  <a:solidFill>
                    <a:srgbClr val="000000"/>
                  </a:solidFill>
                </a:rPr>
                <a:t>200</a:t>
              </a:r>
            </a:p>
          </p:txBody>
        </p:sp>
        <p:sp>
          <p:nvSpPr>
            <p:cNvPr id="33813" name="Rectangle 20"/>
            <p:cNvSpPr>
              <a:spLocks noChangeArrowheads="1"/>
            </p:cNvSpPr>
            <p:nvPr/>
          </p:nvSpPr>
          <p:spPr bwMode="auto">
            <a:xfrm>
              <a:off x="2362" y="2650"/>
              <a:ext cx="1036" cy="547"/>
            </a:xfrm>
            <a:prstGeom prst="rect">
              <a:avLst/>
            </a:prstGeom>
            <a:solidFill>
              <a:srgbClr val="FFD9CE"/>
            </a:solidFill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>
                  <a:solidFill>
                    <a:srgbClr val="000000"/>
                  </a:solidFill>
                </a:rPr>
                <a:t>200</a:t>
              </a:r>
            </a:p>
          </p:txBody>
        </p:sp>
        <p:sp>
          <p:nvSpPr>
            <p:cNvPr id="33814" name="Rectangle 21"/>
            <p:cNvSpPr>
              <a:spLocks noChangeArrowheads="1"/>
            </p:cNvSpPr>
            <p:nvPr/>
          </p:nvSpPr>
          <p:spPr bwMode="auto">
            <a:xfrm>
              <a:off x="3398" y="2650"/>
              <a:ext cx="1037" cy="547"/>
            </a:xfrm>
            <a:prstGeom prst="rect">
              <a:avLst/>
            </a:prstGeom>
            <a:solidFill>
              <a:srgbClr val="FFD9CE"/>
            </a:solidFill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>
                  <a:solidFill>
                    <a:srgbClr val="000000"/>
                  </a:solidFill>
                </a:rPr>
                <a:t>200</a:t>
              </a:r>
            </a:p>
          </p:txBody>
        </p:sp>
        <p:sp>
          <p:nvSpPr>
            <p:cNvPr id="33815" name="Rectangle 22"/>
            <p:cNvSpPr>
              <a:spLocks noChangeArrowheads="1"/>
            </p:cNvSpPr>
            <p:nvPr/>
          </p:nvSpPr>
          <p:spPr bwMode="auto">
            <a:xfrm>
              <a:off x="4435" y="2650"/>
              <a:ext cx="1037" cy="547"/>
            </a:xfrm>
            <a:prstGeom prst="rect">
              <a:avLst/>
            </a:prstGeom>
            <a:solidFill>
              <a:srgbClr val="FFD9CE"/>
            </a:solidFill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>
                  <a:solidFill>
                    <a:srgbClr val="000000"/>
                  </a:solidFill>
                </a:rPr>
                <a:t>200</a:t>
              </a:r>
            </a:p>
          </p:txBody>
        </p:sp>
        <p:sp>
          <p:nvSpPr>
            <p:cNvPr id="33816" name="Rectangle 23"/>
            <p:cNvSpPr>
              <a:spLocks noChangeArrowheads="1"/>
            </p:cNvSpPr>
            <p:nvPr/>
          </p:nvSpPr>
          <p:spPr bwMode="auto">
            <a:xfrm>
              <a:off x="288" y="3197"/>
              <a:ext cx="1037" cy="547"/>
            </a:xfrm>
            <a:prstGeom prst="rect">
              <a:avLst/>
            </a:prstGeom>
            <a:solidFill>
              <a:srgbClr val="FFEDE8"/>
            </a:solidFill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>
                  <a:solidFill>
                    <a:srgbClr val="000000"/>
                  </a:solidFill>
                </a:rPr>
                <a:t>Neplánované i.</a:t>
              </a:r>
            </a:p>
          </p:txBody>
        </p:sp>
        <p:sp>
          <p:nvSpPr>
            <p:cNvPr id="33817" name="Rectangle 24"/>
            <p:cNvSpPr>
              <a:spLocks noChangeArrowheads="1"/>
            </p:cNvSpPr>
            <p:nvPr/>
          </p:nvSpPr>
          <p:spPr bwMode="auto">
            <a:xfrm>
              <a:off x="1325" y="3197"/>
              <a:ext cx="1037" cy="547"/>
            </a:xfrm>
            <a:prstGeom prst="rect">
              <a:avLst/>
            </a:prstGeom>
            <a:solidFill>
              <a:srgbClr val="FFEDE8"/>
            </a:solidFill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>
                  <a:solidFill>
                    <a:srgbClr val="000000"/>
                  </a:solidFill>
                </a:rPr>
                <a:t>-200</a:t>
              </a:r>
            </a:p>
          </p:txBody>
        </p:sp>
        <p:sp>
          <p:nvSpPr>
            <p:cNvPr id="33818" name="Rectangle 25"/>
            <p:cNvSpPr>
              <a:spLocks noChangeArrowheads="1"/>
            </p:cNvSpPr>
            <p:nvPr/>
          </p:nvSpPr>
          <p:spPr bwMode="auto">
            <a:xfrm>
              <a:off x="2362" y="3197"/>
              <a:ext cx="1036" cy="547"/>
            </a:xfrm>
            <a:prstGeom prst="rect">
              <a:avLst/>
            </a:prstGeom>
            <a:solidFill>
              <a:srgbClr val="FFEDE8"/>
            </a:solidFill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>
                  <a:solidFill>
                    <a:srgbClr val="000000"/>
                  </a:solidFill>
                </a:rPr>
                <a:t>-100</a:t>
              </a:r>
            </a:p>
          </p:txBody>
        </p:sp>
        <p:sp>
          <p:nvSpPr>
            <p:cNvPr id="33819" name="Rectangle 26"/>
            <p:cNvSpPr>
              <a:spLocks noChangeArrowheads="1"/>
            </p:cNvSpPr>
            <p:nvPr/>
          </p:nvSpPr>
          <p:spPr bwMode="auto">
            <a:xfrm>
              <a:off x="3398" y="3197"/>
              <a:ext cx="1037" cy="547"/>
            </a:xfrm>
            <a:prstGeom prst="rect">
              <a:avLst/>
            </a:prstGeom>
            <a:solidFill>
              <a:srgbClr val="FFEDE8"/>
            </a:solidFill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33820" name="Rectangle 27"/>
            <p:cNvSpPr>
              <a:spLocks noChangeArrowheads="1"/>
            </p:cNvSpPr>
            <p:nvPr/>
          </p:nvSpPr>
          <p:spPr bwMode="auto">
            <a:xfrm>
              <a:off x="4435" y="3197"/>
              <a:ext cx="1037" cy="547"/>
            </a:xfrm>
            <a:prstGeom prst="rect">
              <a:avLst/>
            </a:prstGeom>
            <a:solidFill>
              <a:srgbClr val="FFEDE8"/>
            </a:solidFill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>
                  <a:solidFill>
                    <a:srgbClr val="000000"/>
                  </a:solidFill>
                </a:rPr>
                <a:t>100</a:t>
              </a:r>
            </a:p>
          </p:txBody>
        </p:sp>
        <p:sp>
          <p:nvSpPr>
            <p:cNvPr id="33821" name="Line 28"/>
            <p:cNvSpPr>
              <a:spLocks noChangeShapeType="1"/>
            </p:cNvSpPr>
            <p:nvPr/>
          </p:nvSpPr>
          <p:spPr bwMode="auto">
            <a:xfrm>
              <a:off x="1325" y="1008"/>
              <a:ext cx="1" cy="2736"/>
            </a:xfrm>
            <a:prstGeom prst="line">
              <a:avLst/>
            </a:prstGeom>
            <a:noFill/>
            <a:ln w="1260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3822" name="Line 29"/>
            <p:cNvSpPr>
              <a:spLocks noChangeShapeType="1"/>
            </p:cNvSpPr>
            <p:nvPr/>
          </p:nvSpPr>
          <p:spPr bwMode="auto">
            <a:xfrm>
              <a:off x="2362" y="1008"/>
              <a:ext cx="1" cy="2736"/>
            </a:xfrm>
            <a:prstGeom prst="line">
              <a:avLst/>
            </a:prstGeom>
            <a:noFill/>
            <a:ln w="1260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3823" name="Line 30"/>
            <p:cNvSpPr>
              <a:spLocks noChangeShapeType="1"/>
            </p:cNvSpPr>
            <p:nvPr/>
          </p:nvSpPr>
          <p:spPr bwMode="auto">
            <a:xfrm>
              <a:off x="3398" y="1008"/>
              <a:ext cx="1" cy="2736"/>
            </a:xfrm>
            <a:prstGeom prst="line">
              <a:avLst/>
            </a:prstGeom>
            <a:noFill/>
            <a:ln w="1260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3824" name="Line 31"/>
            <p:cNvSpPr>
              <a:spLocks noChangeShapeType="1"/>
            </p:cNvSpPr>
            <p:nvPr/>
          </p:nvSpPr>
          <p:spPr bwMode="auto">
            <a:xfrm>
              <a:off x="4435" y="1008"/>
              <a:ext cx="1" cy="2736"/>
            </a:xfrm>
            <a:prstGeom prst="line">
              <a:avLst/>
            </a:prstGeom>
            <a:noFill/>
            <a:ln w="1260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3825" name="Line 32"/>
            <p:cNvSpPr>
              <a:spLocks noChangeShapeType="1"/>
            </p:cNvSpPr>
            <p:nvPr/>
          </p:nvSpPr>
          <p:spPr bwMode="auto">
            <a:xfrm>
              <a:off x="288" y="1555"/>
              <a:ext cx="5184" cy="1"/>
            </a:xfrm>
            <a:prstGeom prst="line">
              <a:avLst/>
            </a:prstGeom>
            <a:noFill/>
            <a:ln w="3816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3826" name="Line 33"/>
            <p:cNvSpPr>
              <a:spLocks noChangeShapeType="1"/>
            </p:cNvSpPr>
            <p:nvPr/>
          </p:nvSpPr>
          <p:spPr bwMode="auto">
            <a:xfrm>
              <a:off x="288" y="2102"/>
              <a:ext cx="5184" cy="1"/>
            </a:xfrm>
            <a:prstGeom prst="line">
              <a:avLst/>
            </a:prstGeom>
            <a:noFill/>
            <a:ln w="1260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3827" name="Line 34"/>
            <p:cNvSpPr>
              <a:spLocks noChangeShapeType="1"/>
            </p:cNvSpPr>
            <p:nvPr/>
          </p:nvSpPr>
          <p:spPr bwMode="auto">
            <a:xfrm>
              <a:off x="288" y="2650"/>
              <a:ext cx="5184" cy="1"/>
            </a:xfrm>
            <a:prstGeom prst="line">
              <a:avLst/>
            </a:prstGeom>
            <a:noFill/>
            <a:ln w="1260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3828" name="Line 35"/>
            <p:cNvSpPr>
              <a:spLocks noChangeShapeType="1"/>
            </p:cNvSpPr>
            <p:nvPr/>
          </p:nvSpPr>
          <p:spPr bwMode="auto">
            <a:xfrm>
              <a:off x="288" y="3197"/>
              <a:ext cx="5184" cy="1"/>
            </a:xfrm>
            <a:prstGeom prst="line">
              <a:avLst/>
            </a:prstGeom>
            <a:noFill/>
            <a:ln w="1260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3829" name="Line 36"/>
            <p:cNvSpPr>
              <a:spLocks noChangeShapeType="1"/>
            </p:cNvSpPr>
            <p:nvPr/>
          </p:nvSpPr>
          <p:spPr bwMode="auto">
            <a:xfrm>
              <a:off x="288" y="1008"/>
              <a:ext cx="1" cy="2736"/>
            </a:xfrm>
            <a:prstGeom prst="line">
              <a:avLst/>
            </a:prstGeom>
            <a:noFill/>
            <a:ln w="1260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3830" name="Line 37"/>
            <p:cNvSpPr>
              <a:spLocks noChangeShapeType="1"/>
            </p:cNvSpPr>
            <p:nvPr/>
          </p:nvSpPr>
          <p:spPr bwMode="auto">
            <a:xfrm>
              <a:off x="5472" y="1008"/>
              <a:ext cx="1" cy="2736"/>
            </a:xfrm>
            <a:prstGeom prst="line">
              <a:avLst/>
            </a:prstGeom>
            <a:noFill/>
            <a:ln w="1260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3831" name="Line 38"/>
            <p:cNvSpPr>
              <a:spLocks noChangeShapeType="1"/>
            </p:cNvSpPr>
            <p:nvPr/>
          </p:nvSpPr>
          <p:spPr bwMode="auto">
            <a:xfrm>
              <a:off x="288" y="1008"/>
              <a:ext cx="5184" cy="1"/>
            </a:xfrm>
            <a:prstGeom prst="line">
              <a:avLst/>
            </a:prstGeom>
            <a:noFill/>
            <a:ln w="1260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3832" name="Line 39"/>
            <p:cNvSpPr>
              <a:spLocks noChangeShapeType="1"/>
            </p:cNvSpPr>
            <p:nvPr/>
          </p:nvSpPr>
          <p:spPr bwMode="auto">
            <a:xfrm>
              <a:off x="288" y="3744"/>
              <a:ext cx="5184" cy="1"/>
            </a:xfrm>
            <a:prstGeom prst="line">
              <a:avLst/>
            </a:prstGeom>
            <a:noFill/>
            <a:ln w="1260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818" name="Group 1"/>
          <p:cNvGrpSpPr>
            <a:grpSpLocks/>
          </p:cNvGrpSpPr>
          <p:nvPr/>
        </p:nvGrpSpPr>
        <p:grpSpPr bwMode="auto">
          <a:xfrm>
            <a:off x="450850" y="261938"/>
            <a:ext cx="8240713" cy="1406525"/>
            <a:chOff x="284" y="165"/>
            <a:chExt cx="5191" cy="886"/>
          </a:xfrm>
        </p:grpSpPr>
        <p:pic>
          <p:nvPicPr>
            <p:cNvPr id="34820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84" y="165"/>
              <a:ext cx="5192" cy="8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34821" name="Text Box 3"/>
            <p:cNvSpPr txBox="1">
              <a:spLocks noChangeArrowheads="1"/>
            </p:cNvSpPr>
            <p:nvPr/>
          </p:nvSpPr>
          <p:spPr bwMode="auto">
            <a:xfrm>
              <a:off x="284" y="165"/>
              <a:ext cx="5192" cy="8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34819" name="Text Box 4"/>
          <p:cNvSpPr txBox="1">
            <a:spLocks noChangeArrowheads="1"/>
          </p:cNvSpPr>
          <p:nvPr/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444500" indent="-382588">
              <a:lnSpc>
                <a:spcPct val="9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Arial" pitchFamily="34" charset="0"/>
              <a:buNone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r>
              <a:rPr lang="en-GB" sz="3000">
                <a:solidFill>
                  <a:srgbClr val="FFFFFF"/>
                </a:solidFill>
              </a:rPr>
              <a:t>= takový produkt, kdy se plánované výdaje rovnají skutečně vytvořenému produktu, neboli neexistují neplánované investice</a:t>
            </a:r>
          </a:p>
          <a:p>
            <a:pPr marL="444500" indent="-382588" algn="ctr">
              <a:lnSpc>
                <a:spcPct val="9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Arial" pitchFamily="34" charset="0"/>
              <a:buNone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r>
              <a:rPr lang="en-GB" sz="3000">
                <a:solidFill>
                  <a:srgbClr val="FFFFFF"/>
                </a:solidFill>
              </a:rPr>
              <a:t>HDP = C + I</a:t>
            </a:r>
          </a:p>
          <a:p>
            <a:pPr marL="444500" indent="-382588" algn="ctr">
              <a:lnSpc>
                <a:spcPct val="9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Arial" pitchFamily="34" charset="0"/>
              <a:buNone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endParaRPr lang="en-GB" sz="3000">
              <a:solidFill>
                <a:srgbClr val="FFFFFF"/>
              </a:solidFill>
            </a:endParaRPr>
          </a:p>
          <a:p>
            <a:pPr marL="444500" indent="-382588" algn="ctr">
              <a:lnSpc>
                <a:spcPct val="9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Arial" pitchFamily="34" charset="0"/>
              <a:buNone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r>
              <a:rPr lang="en-GB" sz="3000">
                <a:solidFill>
                  <a:srgbClr val="FFFFFF"/>
                </a:solidFill>
              </a:rPr>
              <a:t>HDP = C + S</a:t>
            </a:r>
          </a:p>
          <a:p>
            <a:pPr marL="444500" indent="-382588" algn="ctr">
              <a:lnSpc>
                <a:spcPct val="9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Arial" pitchFamily="34" charset="0"/>
              <a:buNone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r>
              <a:rPr lang="en-GB" sz="3000">
                <a:solidFill>
                  <a:srgbClr val="FFFFFF"/>
                </a:solidFill>
              </a:rPr>
              <a:t>C + I = C + S</a:t>
            </a:r>
          </a:p>
          <a:p>
            <a:pPr marL="444500" indent="-382588" algn="ctr">
              <a:lnSpc>
                <a:spcPct val="9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Arial" pitchFamily="34" charset="0"/>
              <a:buNone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endParaRPr lang="en-GB" sz="3000">
              <a:solidFill>
                <a:srgbClr val="FFFFFF"/>
              </a:solidFill>
            </a:endParaRPr>
          </a:p>
          <a:p>
            <a:pPr marL="444500" indent="-382588" algn="ctr">
              <a:lnSpc>
                <a:spcPct val="9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Arial" pitchFamily="34" charset="0"/>
              <a:buNone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r>
              <a:rPr lang="en-GB" sz="3000">
                <a:solidFill>
                  <a:srgbClr val="FFFFFF"/>
                </a:solidFill>
              </a:rPr>
              <a:t>I = S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842" name="Group 1"/>
          <p:cNvGrpSpPr>
            <a:grpSpLocks/>
          </p:cNvGrpSpPr>
          <p:nvPr/>
        </p:nvGrpSpPr>
        <p:grpSpPr bwMode="auto">
          <a:xfrm>
            <a:off x="450850" y="261938"/>
            <a:ext cx="8240713" cy="1406525"/>
            <a:chOff x="284" y="165"/>
            <a:chExt cx="5191" cy="886"/>
          </a:xfrm>
        </p:grpSpPr>
        <p:pic>
          <p:nvPicPr>
            <p:cNvPr id="35844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84" y="165"/>
              <a:ext cx="5192" cy="8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35845" name="Text Box 3"/>
            <p:cNvSpPr txBox="1">
              <a:spLocks noChangeArrowheads="1"/>
            </p:cNvSpPr>
            <p:nvPr/>
          </p:nvSpPr>
          <p:spPr bwMode="auto">
            <a:xfrm>
              <a:off x="284" y="165"/>
              <a:ext cx="5192" cy="8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35843" name="Text Box 4"/>
          <p:cNvSpPr txBox="1">
            <a:spLocks noChangeArrowheads="1"/>
          </p:cNvSpPr>
          <p:nvPr/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444500" indent="-382588">
              <a:lnSpc>
                <a:spcPct val="10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Wingdings 2" pitchFamily="18" charset="2"/>
              <a:buChar char="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r>
              <a:rPr lang="en-GB" sz="3000">
                <a:solidFill>
                  <a:srgbClr val="FFFFFF"/>
                </a:solidFill>
              </a:rPr>
              <a:t>Multiplikační efekt</a:t>
            </a:r>
          </a:p>
          <a:p>
            <a:pPr marL="444500" indent="-382588">
              <a:lnSpc>
                <a:spcPct val="10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Arial" pitchFamily="34" charset="0"/>
              <a:buNone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endParaRPr lang="en-GB" sz="3000">
              <a:solidFill>
                <a:srgbClr val="FFFFFF"/>
              </a:solidFill>
            </a:endParaRPr>
          </a:p>
          <a:p>
            <a:pPr marL="444500" indent="-382588" algn="ctr">
              <a:lnSpc>
                <a:spcPct val="10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Arial" pitchFamily="34" charset="0"/>
              <a:buNone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r>
              <a:rPr lang="en-GB" sz="3000">
                <a:solidFill>
                  <a:srgbClr val="FFFFFF"/>
                </a:solidFill>
              </a:rPr>
              <a:t>∆HDP = 1/1 – c . (∆Ip)</a:t>
            </a:r>
            <a:r>
              <a:rPr lang="ar-SA" sz="3000">
                <a:solidFill>
                  <a:srgbClr val="FFFFFF"/>
                </a:solidFill>
                <a:cs typeface="Arial" pitchFamily="34" charset="0"/>
              </a:rPr>
              <a:t>‏</a:t>
            </a:r>
            <a:endParaRPr lang="en-GB" sz="3000">
              <a:solidFill>
                <a:srgbClr val="FFFFFF"/>
              </a:solidFill>
            </a:endParaRPr>
          </a:p>
          <a:p>
            <a:pPr marL="444500" indent="-382588">
              <a:lnSpc>
                <a:spcPct val="10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Arial" pitchFamily="34" charset="0"/>
              <a:buNone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endParaRPr lang="en-GB" sz="3000">
              <a:solidFill>
                <a:srgbClr val="FFFFFF"/>
              </a:solidFill>
            </a:endParaRPr>
          </a:p>
          <a:p>
            <a:pPr marL="444500" indent="-382588">
              <a:lnSpc>
                <a:spcPct val="10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Arial" pitchFamily="34" charset="0"/>
              <a:buNone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r>
              <a:rPr lang="en-GB" sz="3000">
                <a:solidFill>
                  <a:srgbClr val="FFFFFF"/>
                </a:solidFill>
              </a:rPr>
              <a:t>jednoduchý výdajový multiplikátor</a:t>
            </a:r>
          </a:p>
          <a:p>
            <a:pPr marL="444500" indent="-382588" algn="ctr">
              <a:lnSpc>
                <a:spcPct val="10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Arial" pitchFamily="34" charset="0"/>
              <a:buNone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r>
              <a:rPr lang="en-GB" sz="3000">
                <a:solidFill>
                  <a:srgbClr val="FFFFFF"/>
                </a:solidFill>
              </a:rPr>
              <a:t>1/1 – c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866" name="Group 1"/>
          <p:cNvGrpSpPr>
            <a:grpSpLocks/>
          </p:cNvGrpSpPr>
          <p:nvPr/>
        </p:nvGrpSpPr>
        <p:grpSpPr bwMode="auto">
          <a:xfrm>
            <a:off x="450850" y="128588"/>
            <a:ext cx="8240713" cy="1539875"/>
            <a:chOff x="284" y="81"/>
            <a:chExt cx="5191" cy="970"/>
          </a:xfrm>
        </p:grpSpPr>
        <p:pic>
          <p:nvPicPr>
            <p:cNvPr id="36868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84" y="81"/>
              <a:ext cx="5192" cy="97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36869" name="Text Box 3"/>
            <p:cNvSpPr txBox="1">
              <a:spLocks noChangeArrowheads="1"/>
            </p:cNvSpPr>
            <p:nvPr/>
          </p:nvSpPr>
          <p:spPr bwMode="auto">
            <a:xfrm>
              <a:off x="284" y="81"/>
              <a:ext cx="5192" cy="97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36867" name="Text Box 4"/>
          <p:cNvSpPr txBox="1">
            <a:spLocks noChangeArrowheads="1"/>
          </p:cNvSpPr>
          <p:nvPr/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444500" indent="-382588">
              <a:lnSpc>
                <a:spcPct val="10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Arial" pitchFamily="34" charset="0"/>
              <a:buNone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r>
              <a:rPr lang="en-GB" sz="3000">
                <a:solidFill>
                  <a:srgbClr val="FFFFFF"/>
                </a:solidFill>
              </a:rPr>
              <a:t>= třísektorová ekonomika = uzavřená ekonomika</a:t>
            </a:r>
          </a:p>
          <a:p>
            <a:pPr marL="444500" indent="-382588" algn="ctr">
              <a:lnSpc>
                <a:spcPct val="10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Arial" pitchFamily="34" charset="0"/>
              <a:buNone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r>
              <a:rPr lang="en-GB" sz="3000">
                <a:solidFill>
                  <a:srgbClr val="FFFFFF"/>
                </a:solidFill>
              </a:rPr>
              <a:t>HDP = C + Ip + G</a:t>
            </a:r>
          </a:p>
          <a:p>
            <a:pPr marL="444500" indent="-382588">
              <a:lnSpc>
                <a:spcPct val="10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Arial" pitchFamily="34" charset="0"/>
              <a:buNone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r>
              <a:rPr lang="en-GB" sz="3000">
                <a:solidFill>
                  <a:srgbClr val="FFFFFF"/>
                </a:solidFill>
              </a:rPr>
              <a:t>Vláda ovlivňuje ekonomiku:</a:t>
            </a:r>
          </a:p>
          <a:p>
            <a:pPr marL="444500" indent="-382588">
              <a:lnSpc>
                <a:spcPct val="10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Calibri" pitchFamily="34" charset="0"/>
              <a:buChar char="-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r>
              <a:rPr lang="en-GB" sz="3000">
                <a:solidFill>
                  <a:srgbClr val="FFFFFF"/>
                </a:solidFill>
              </a:rPr>
              <a:t>Vybírá daně (2 typy: autonomní daně, daně v závislosti na velikosti důchodu)</a:t>
            </a:r>
            <a:r>
              <a:rPr lang="ar-SA" sz="3000">
                <a:solidFill>
                  <a:srgbClr val="FFFFFF"/>
                </a:solidFill>
                <a:cs typeface="Arial" pitchFamily="34" charset="0"/>
              </a:rPr>
              <a:t>‏</a:t>
            </a:r>
            <a:endParaRPr lang="en-GB" sz="3000">
              <a:solidFill>
                <a:srgbClr val="FFFFFF"/>
              </a:solidFill>
            </a:endParaRPr>
          </a:p>
          <a:p>
            <a:pPr marL="444500" indent="-382588">
              <a:lnSpc>
                <a:spcPct val="10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Calibri" pitchFamily="34" charset="0"/>
              <a:buChar char="-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r>
              <a:rPr lang="en-GB" sz="3000">
                <a:solidFill>
                  <a:srgbClr val="FFFFFF"/>
                </a:solidFill>
              </a:rPr>
              <a:t>Poskytuje transfery (TR)</a:t>
            </a:r>
            <a:r>
              <a:rPr lang="ar-SA" sz="3000">
                <a:solidFill>
                  <a:srgbClr val="FFFFFF"/>
                </a:solidFill>
                <a:cs typeface="Arial" pitchFamily="34" charset="0"/>
              </a:rPr>
              <a:t>‏</a:t>
            </a:r>
            <a:endParaRPr lang="en-GB" sz="3000">
              <a:solidFill>
                <a:srgbClr val="FFFFFF"/>
              </a:solidFill>
            </a:endParaRPr>
          </a:p>
          <a:p>
            <a:pPr marL="444500" indent="-382588">
              <a:lnSpc>
                <a:spcPct val="10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Calibri" pitchFamily="34" charset="0"/>
              <a:buChar char="-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r>
              <a:rPr lang="en-GB" sz="3000">
                <a:solidFill>
                  <a:srgbClr val="FFFFFF"/>
                </a:solidFill>
              </a:rPr>
              <a:t>Provádí vládní nákupy statků a služeb (G)</a:t>
            </a:r>
            <a:r>
              <a:rPr lang="ar-SA" sz="3000">
                <a:solidFill>
                  <a:srgbClr val="FFFFFF"/>
                </a:solidFill>
                <a:cs typeface="Arial" pitchFamily="34" charset="0"/>
              </a:rPr>
              <a:t>‏</a:t>
            </a:r>
            <a:endParaRPr lang="en-GB" sz="300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1"/>
          <p:cNvSpPr txBox="1">
            <a:spLocks noChangeArrowheads="1"/>
          </p:cNvSpPr>
          <p:nvPr/>
        </p:nvSpPr>
        <p:spPr bwMode="auto">
          <a:xfrm>
            <a:off x="457200" y="268288"/>
            <a:ext cx="8229600" cy="13985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7891" name="Text Box 2"/>
          <p:cNvSpPr txBox="1">
            <a:spLocks noChangeArrowheads="1"/>
          </p:cNvSpPr>
          <p:nvPr/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444500" indent="-382588" algn="ctr">
              <a:lnSpc>
                <a:spcPct val="10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Arial" pitchFamily="34" charset="0"/>
              <a:buNone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r>
              <a:rPr lang="en-GB" sz="3000">
                <a:solidFill>
                  <a:srgbClr val="FFFFFF"/>
                </a:solidFill>
              </a:rPr>
              <a:t> YD = HDP – Ta – t . HDP + TR</a:t>
            </a:r>
          </a:p>
          <a:p>
            <a:pPr marL="444500" indent="-382588" algn="ctr">
              <a:lnSpc>
                <a:spcPct val="10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Arial" pitchFamily="34" charset="0"/>
              <a:buNone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r>
              <a:rPr lang="en-GB" sz="3000">
                <a:solidFill>
                  <a:srgbClr val="FFFFFF"/>
                </a:solidFill>
              </a:rPr>
              <a:t>C = Ca + cYD</a:t>
            </a:r>
          </a:p>
          <a:p>
            <a:pPr marL="444500" indent="-382588" algn="ctr">
              <a:lnSpc>
                <a:spcPct val="10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Arial" pitchFamily="34" charset="0"/>
              <a:buNone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r>
              <a:rPr lang="en-GB" sz="3000">
                <a:solidFill>
                  <a:srgbClr val="FFFFFF"/>
                </a:solidFill>
              </a:rPr>
              <a:t>C = Ca + c(HDP – Ta – t . HDP + TR)</a:t>
            </a:r>
            <a:r>
              <a:rPr lang="ar-SA" sz="3000">
                <a:solidFill>
                  <a:srgbClr val="FFFFFF"/>
                </a:solidFill>
                <a:cs typeface="Arial" pitchFamily="34" charset="0"/>
              </a:rPr>
              <a:t>‏</a:t>
            </a:r>
            <a:endParaRPr lang="en-GB" sz="3000">
              <a:solidFill>
                <a:srgbClr val="FFFFFF"/>
              </a:solidFill>
            </a:endParaRPr>
          </a:p>
          <a:p>
            <a:pPr marL="444500" indent="-382588" algn="ctr">
              <a:lnSpc>
                <a:spcPct val="10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Arial" pitchFamily="34" charset="0"/>
              <a:buNone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endParaRPr lang="en-GB" sz="3000">
              <a:solidFill>
                <a:srgbClr val="FFFFFF"/>
              </a:solidFill>
            </a:endParaRPr>
          </a:p>
          <a:p>
            <a:pPr marL="444500" indent="-382588" algn="ctr">
              <a:lnSpc>
                <a:spcPct val="10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Arial" pitchFamily="34" charset="0"/>
              <a:buNone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endParaRPr lang="en-GB" sz="3000">
              <a:solidFill>
                <a:srgbClr val="FFFFFF"/>
              </a:solidFill>
            </a:endParaRPr>
          </a:p>
          <a:p>
            <a:pPr marL="444500" indent="-382588" algn="ctr">
              <a:lnSpc>
                <a:spcPct val="10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Arial" pitchFamily="34" charset="0"/>
              <a:buNone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r>
              <a:rPr lang="en-GB" sz="3000">
                <a:solidFill>
                  <a:srgbClr val="FFFFFF"/>
                </a:solidFill>
              </a:rPr>
              <a:t>HDP = Ca + c(HDP – Ta – t . HDP + TR) + Ip + G</a:t>
            </a:r>
          </a:p>
        </p:txBody>
      </p:sp>
      <p:sp>
        <p:nvSpPr>
          <p:cNvPr id="37892" name="AutoShape 3"/>
          <p:cNvSpPr>
            <a:spLocks noChangeArrowheads="1"/>
          </p:cNvSpPr>
          <p:nvPr/>
        </p:nvSpPr>
        <p:spPr bwMode="auto">
          <a:xfrm>
            <a:off x="4267200" y="3581400"/>
            <a:ext cx="484188" cy="977900"/>
          </a:xfrm>
          <a:prstGeom prst="downArrow">
            <a:avLst>
              <a:gd name="adj1" fmla="val 50000"/>
              <a:gd name="adj2" fmla="val 49996"/>
            </a:avLst>
          </a:prstGeom>
          <a:solidFill>
            <a:srgbClr val="FE8637"/>
          </a:solidFill>
          <a:ln w="25560">
            <a:solidFill>
              <a:srgbClr val="BB612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1"/>
          <p:cNvGrpSpPr>
            <a:grpSpLocks/>
          </p:cNvGrpSpPr>
          <p:nvPr/>
        </p:nvGrpSpPr>
        <p:grpSpPr bwMode="auto">
          <a:xfrm>
            <a:off x="450850" y="261938"/>
            <a:ext cx="8240713" cy="1406525"/>
            <a:chOff x="284" y="165"/>
            <a:chExt cx="5191" cy="886"/>
          </a:xfrm>
        </p:grpSpPr>
        <p:pic>
          <p:nvPicPr>
            <p:cNvPr id="21508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84" y="165"/>
              <a:ext cx="5192" cy="8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21509" name="Text Box 3"/>
            <p:cNvSpPr txBox="1">
              <a:spLocks noChangeArrowheads="1"/>
            </p:cNvSpPr>
            <p:nvPr/>
          </p:nvSpPr>
          <p:spPr bwMode="auto">
            <a:xfrm>
              <a:off x="284" y="165"/>
              <a:ext cx="5192" cy="8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1507" name="Text Box 4"/>
          <p:cNvSpPr txBox="1">
            <a:spLocks noChangeArrowheads="1"/>
          </p:cNvSpPr>
          <p:nvPr/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511175" indent="-511175">
              <a:lnSpc>
                <a:spcPct val="90000"/>
              </a:lnSpc>
              <a:spcBef>
                <a:spcPts val="700"/>
              </a:spcBef>
              <a:buClr>
                <a:srgbClr val="FE8637"/>
              </a:buClr>
              <a:buSzPct val="80000"/>
              <a:buFont typeface="Calibri" pitchFamily="34" charset="0"/>
              <a:buAutoNum type="arabicPeriod"/>
              <a:tabLst>
                <a:tab pos="511175" algn="l"/>
                <a:tab pos="968375" algn="l"/>
                <a:tab pos="1425575" algn="l"/>
                <a:tab pos="1882775" algn="l"/>
                <a:tab pos="2339975" algn="l"/>
                <a:tab pos="2797175" algn="l"/>
                <a:tab pos="3254375" algn="l"/>
                <a:tab pos="3711575" algn="l"/>
                <a:tab pos="4168775" algn="l"/>
                <a:tab pos="4625975" algn="l"/>
                <a:tab pos="5083175" algn="l"/>
                <a:tab pos="5540375" algn="l"/>
                <a:tab pos="5997575" algn="l"/>
                <a:tab pos="6454775" algn="l"/>
                <a:tab pos="6911975" algn="l"/>
                <a:tab pos="7369175" algn="l"/>
                <a:tab pos="7826375" algn="l"/>
                <a:tab pos="8283575" algn="l"/>
                <a:tab pos="8740775" algn="l"/>
                <a:tab pos="9197975" algn="l"/>
                <a:tab pos="9655175" algn="l"/>
              </a:tabLst>
            </a:pPr>
            <a:r>
              <a:rPr lang="en-GB" sz="2800">
                <a:solidFill>
                  <a:srgbClr val="FFFFFF"/>
                </a:solidFill>
              </a:rPr>
              <a:t>Co se má vyrábět, v jakém množství a kdy?</a:t>
            </a:r>
          </a:p>
          <a:p>
            <a:pPr marL="511175" indent="-511175">
              <a:lnSpc>
                <a:spcPct val="90000"/>
              </a:lnSpc>
              <a:spcBef>
                <a:spcPts val="700"/>
              </a:spcBef>
              <a:buClr>
                <a:srgbClr val="FE8637"/>
              </a:buClr>
              <a:buSzPct val="80000"/>
              <a:buFont typeface="Calibri" pitchFamily="34" charset="0"/>
              <a:buAutoNum type="arabicPeriod"/>
              <a:tabLst>
                <a:tab pos="511175" algn="l"/>
                <a:tab pos="968375" algn="l"/>
                <a:tab pos="1425575" algn="l"/>
                <a:tab pos="1882775" algn="l"/>
                <a:tab pos="2339975" algn="l"/>
                <a:tab pos="2797175" algn="l"/>
                <a:tab pos="3254375" algn="l"/>
                <a:tab pos="3711575" algn="l"/>
                <a:tab pos="4168775" algn="l"/>
                <a:tab pos="4625975" algn="l"/>
                <a:tab pos="5083175" algn="l"/>
                <a:tab pos="5540375" algn="l"/>
                <a:tab pos="5997575" algn="l"/>
                <a:tab pos="6454775" algn="l"/>
                <a:tab pos="6911975" algn="l"/>
                <a:tab pos="7369175" algn="l"/>
                <a:tab pos="7826375" algn="l"/>
                <a:tab pos="8283575" algn="l"/>
                <a:tab pos="8740775" algn="l"/>
                <a:tab pos="9197975" algn="l"/>
                <a:tab pos="9655175" algn="l"/>
              </a:tabLst>
            </a:pPr>
            <a:r>
              <a:rPr lang="en-GB" sz="2800">
                <a:solidFill>
                  <a:srgbClr val="FFFFFF"/>
                </a:solidFill>
              </a:rPr>
              <a:t>Jak vyrábět?</a:t>
            </a:r>
          </a:p>
          <a:p>
            <a:pPr marL="511175" indent="-511175">
              <a:lnSpc>
                <a:spcPct val="90000"/>
              </a:lnSpc>
              <a:spcBef>
                <a:spcPts val="700"/>
              </a:spcBef>
              <a:buClr>
                <a:srgbClr val="FE8637"/>
              </a:buClr>
              <a:buSzPct val="80000"/>
              <a:buFont typeface="Calibri" pitchFamily="34" charset="0"/>
              <a:buAutoNum type="arabicPeriod"/>
              <a:tabLst>
                <a:tab pos="511175" algn="l"/>
                <a:tab pos="968375" algn="l"/>
                <a:tab pos="1425575" algn="l"/>
                <a:tab pos="1882775" algn="l"/>
                <a:tab pos="2339975" algn="l"/>
                <a:tab pos="2797175" algn="l"/>
                <a:tab pos="3254375" algn="l"/>
                <a:tab pos="3711575" algn="l"/>
                <a:tab pos="4168775" algn="l"/>
                <a:tab pos="4625975" algn="l"/>
                <a:tab pos="5083175" algn="l"/>
                <a:tab pos="5540375" algn="l"/>
                <a:tab pos="5997575" algn="l"/>
                <a:tab pos="6454775" algn="l"/>
                <a:tab pos="6911975" algn="l"/>
                <a:tab pos="7369175" algn="l"/>
                <a:tab pos="7826375" algn="l"/>
                <a:tab pos="8283575" algn="l"/>
                <a:tab pos="8740775" algn="l"/>
                <a:tab pos="9197975" algn="l"/>
                <a:tab pos="9655175" algn="l"/>
              </a:tabLst>
            </a:pPr>
            <a:r>
              <a:rPr lang="en-GB" sz="2800">
                <a:solidFill>
                  <a:srgbClr val="FFFFFF"/>
                </a:solidFill>
              </a:rPr>
              <a:t>Pro koho vyrábět?</a:t>
            </a:r>
          </a:p>
          <a:p>
            <a:pPr marL="511175" indent="-511175">
              <a:lnSpc>
                <a:spcPct val="90000"/>
              </a:lnSpc>
              <a:spcBef>
                <a:spcPts val="700"/>
              </a:spcBef>
              <a:buClr>
                <a:srgbClr val="FE8637"/>
              </a:buClr>
              <a:buSzPct val="80000"/>
              <a:buFont typeface="Wingdings 2" pitchFamily="18" charset="2"/>
              <a:buNone/>
              <a:tabLst>
                <a:tab pos="511175" algn="l"/>
                <a:tab pos="968375" algn="l"/>
                <a:tab pos="1425575" algn="l"/>
                <a:tab pos="1882775" algn="l"/>
                <a:tab pos="2339975" algn="l"/>
                <a:tab pos="2797175" algn="l"/>
                <a:tab pos="3254375" algn="l"/>
                <a:tab pos="3711575" algn="l"/>
                <a:tab pos="4168775" algn="l"/>
                <a:tab pos="4625975" algn="l"/>
                <a:tab pos="5083175" algn="l"/>
                <a:tab pos="5540375" algn="l"/>
                <a:tab pos="5997575" algn="l"/>
                <a:tab pos="6454775" algn="l"/>
                <a:tab pos="6911975" algn="l"/>
                <a:tab pos="7369175" algn="l"/>
                <a:tab pos="7826375" algn="l"/>
                <a:tab pos="8283575" algn="l"/>
                <a:tab pos="8740775" algn="l"/>
                <a:tab pos="9197975" algn="l"/>
                <a:tab pos="9655175" algn="l"/>
              </a:tabLst>
            </a:pPr>
            <a:endParaRPr lang="en-GB" sz="2800">
              <a:solidFill>
                <a:srgbClr val="FFFFFF"/>
              </a:solidFill>
            </a:endParaRPr>
          </a:p>
          <a:p>
            <a:pPr marL="511175" indent="-511175">
              <a:lnSpc>
                <a:spcPct val="90000"/>
              </a:lnSpc>
              <a:spcBef>
                <a:spcPts val="700"/>
              </a:spcBef>
              <a:buClr>
                <a:srgbClr val="FE8637"/>
              </a:buClr>
              <a:buSzPct val="80000"/>
              <a:buFont typeface="Wingdings 2" pitchFamily="18" charset="2"/>
              <a:buNone/>
              <a:tabLst>
                <a:tab pos="511175" algn="l"/>
                <a:tab pos="968375" algn="l"/>
                <a:tab pos="1425575" algn="l"/>
                <a:tab pos="1882775" algn="l"/>
                <a:tab pos="2339975" algn="l"/>
                <a:tab pos="2797175" algn="l"/>
                <a:tab pos="3254375" algn="l"/>
                <a:tab pos="3711575" algn="l"/>
                <a:tab pos="4168775" algn="l"/>
                <a:tab pos="4625975" algn="l"/>
                <a:tab pos="5083175" algn="l"/>
                <a:tab pos="5540375" algn="l"/>
                <a:tab pos="5997575" algn="l"/>
                <a:tab pos="6454775" algn="l"/>
                <a:tab pos="6911975" algn="l"/>
                <a:tab pos="7369175" algn="l"/>
                <a:tab pos="7826375" algn="l"/>
                <a:tab pos="8283575" algn="l"/>
                <a:tab pos="8740775" algn="l"/>
                <a:tab pos="9197975" algn="l"/>
                <a:tab pos="9655175" algn="l"/>
              </a:tabLst>
            </a:pPr>
            <a:r>
              <a:rPr lang="en-GB" sz="2800">
                <a:solidFill>
                  <a:srgbClr val="FFFFFF"/>
                </a:solidFill>
              </a:rPr>
              <a:t>Ekonomické systémy – typy ekonomik:</a:t>
            </a:r>
          </a:p>
          <a:p>
            <a:pPr marL="511175" indent="-511175">
              <a:lnSpc>
                <a:spcPct val="90000"/>
              </a:lnSpc>
              <a:spcBef>
                <a:spcPts val="700"/>
              </a:spcBef>
              <a:buClr>
                <a:srgbClr val="FE8637"/>
              </a:buClr>
              <a:buSzPct val="80000"/>
              <a:buFont typeface="Calibri" pitchFamily="34" charset="0"/>
              <a:buAutoNum type="arabicPeriod"/>
              <a:tabLst>
                <a:tab pos="511175" algn="l"/>
                <a:tab pos="968375" algn="l"/>
                <a:tab pos="1425575" algn="l"/>
                <a:tab pos="1882775" algn="l"/>
                <a:tab pos="2339975" algn="l"/>
                <a:tab pos="2797175" algn="l"/>
                <a:tab pos="3254375" algn="l"/>
                <a:tab pos="3711575" algn="l"/>
                <a:tab pos="4168775" algn="l"/>
                <a:tab pos="4625975" algn="l"/>
                <a:tab pos="5083175" algn="l"/>
                <a:tab pos="5540375" algn="l"/>
                <a:tab pos="5997575" algn="l"/>
                <a:tab pos="6454775" algn="l"/>
                <a:tab pos="6911975" algn="l"/>
                <a:tab pos="7369175" algn="l"/>
                <a:tab pos="7826375" algn="l"/>
                <a:tab pos="8283575" algn="l"/>
                <a:tab pos="8740775" algn="l"/>
                <a:tab pos="9197975" algn="l"/>
                <a:tab pos="9655175" algn="l"/>
              </a:tabLst>
            </a:pPr>
            <a:r>
              <a:rPr lang="en-GB" sz="2800">
                <a:solidFill>
                  <a:srgbClr val="FFFFFF"/>
                </a:solidFill>
              </a:rPr>
              <a:t>Tradiční, zvyková ekonomika</a:t>
            </a:r>
          </a:p>
          <a:p>
            <a:pPr marL="511175" indent="-511175">
              <a:lnSpc>
                <a:spcPct val="90000"/>
              </a:lnSpc>
              <a:spcBef>
                <a:spcPts val="700"/>
              </a:spcBef>
              <a:buClr>
                <a:srgbClr val="FE8637"/>
              </a:buClr>
              <a:buSzPct val="80000"/>
              <a:buFont typeface="Calibri" pitchFamily="34" charset="0"/>
              <a:buAutoNum type="arabicPeriod"/>
              <a:tabLst>
                <a:tab pos="511175" algn="l"/>
                <a:tab pos="968375" algn="l"/>
                <a:tab pos="1425575" algn="l"/>
                <a:tab pos="1882775" algn="l"/>
                <a:tab pos="2339975" algn="l"/>
                <a:tab pos="2797175" algn="l"/>
                <a:tab pos="3254375" algn="l"/>
                <a:tab pos="3711575" algn="l"/>
                <a:tab pos="4168775" algn="l"/>
                <a:tab pos="4625975" algn="l"/>
                <a:tab pos="5083175" algn="l"/>
                <a:tab pos="5540375" algn="l"/>
                <a:tab pos="5997575" algn="l"/>
                <a:tab pos="6454775" algn="l"/>
                <a:tab pos="6911975" algn="l"/>
                <a:tab pos="7369175" algn="l"/>
                <a:tab pos="7826375" algn="l"/>
                <a:tab pos="8283575" algn="l"/>
                <a:tab pos="8740775" algn="l"/>
                <a:tab pos="9197975" algn="l"/>
                <a:tab pos="9655175" algn="l"/>
              </a:tabLst>
            </a:pPr>
            <a:r>
              <a:rPr lang="en-GB" sz="2800">
                <a:solidFill>
                  <a:srgbClr val="FFFFFF"/>
                </a:solidFill>
              </a:rPr>
              <a:t>Příkazová, direktivní ekonomika</a:t>
            </a:r>
          </a:p>
          <a:p>
            <a:pPr marL="511175" indent="-511175">
              <a:lnSpc>
                <a:spcPct val="90000"/>
              </a:lnSpc>
              <a:spcBef>
                <a:spcPts val="700"/>
              </a:spcBef>
              <a:buClr>
                <a:srgbClr val="FE8637"/>
              </a:buClr>
              <a:buSzPct val="80000"/>
              <a:buFont typeface="Calibri" pitchFamily="34" charset="0"/>
              <a:buAutoNum type="arabicPeriod"/>
              <a:tabLst>
                <a:tab pos="511175" algn="l"/>
                <a:tab pos="968375" algn="l"/>
                <a:tab pos="1425575" algn="l"/>
                <a:tab pos="1882775" algn="l"/>
                <a:tab pos="2339975" algn="l"/>
                <a:tab pos="2797175" algn="l"/>
                <a:tab pos="3254375" algn="l"/>
                <a:tab pos="3711575" algn="l"/>
                <a:tab pos="4168775" algn="l"/>
                <a:tab pos="4625975" algn="l"/>
                <a:tab pos="5083175" algn="l"/>
                <a:tab pos="5540375" algn="l"/>
                <a:tab pos="5997575" algn="l"/>
                <a:tab pos="6454775" algn="l"/>
                <a:tab pos="6911975" algn="l"/>
                <a:tab pos="7369175" algn="l"/>
                <a:tab pos="7826375" algn="l"/>
                <a:tab pos="8283575" algn="l"/>
                <a:tab pos="8740775" algn="l"/>
                <a:tab pos="9197975" algn="l"/>
                <a:tab pos="9655175" algn="l"/>
              </a:tabLst>
            </a:pPr>
            <a:r>
              <a:rPr lang="en-GB" sz="2800">
                <a:solidFill>
                  <a:srgbClr val="FFFFFF"/>
                </a:solidFill>
              </a:rPr>
              <a:t>Tržní ekonomika</a:t>
            </a:r>
          </a:p>
          <a:p>
            <a:pPr marL="511175" indent="-511175">
              <a:lnSpc>
                <a:spcPct val="90000"/>
              </a:lnSpc>
              <a:spcBef>
                <a:spcPts val="700"/>
              </a:spcBef>
              <a:buClr>
                <a:srgbClr val="FE8637"/>
              </a:buClr>
              <a:buSzPct val="80000"/>
              <a:buFont typeface="Calibri" pitchFamily="34" charset="0"/>
              <a:buAutoNum type="arabicPeriod"/>
              <a:tabLst>
                <a:tab pos="511175" algn="l"/>
                <a:tab pos="968375" algn="l"/>
                <a:tab pos="1425575" algn="l"/>
                <a:tab pos="1882775" algn="l"/>
                <a:tab pos="2339975" algn="l"/>
                <a:tab pos="2797175" algn="l"/>
                <a:tab pos="3254375" algn="l"/>
                <a:tab pos="3711575" algn="l"/>
                <a:tab pos="4168775" algn="l"/>
                <a:tab pos="4625975" algn="l"/>
                <a:tab pos="5083175" algn="l"/>
                <a:tab pos="5540375" algn="l"/>
                <a:tab pos="5997575" algn="l"/>
                <a:tab pos="6454775" algn="l"/>
                <a:tab pos="6911975" algn="l"/>
                <a:tab pos="7369175" algn="l"/>
                <a:tab pos="7826375" algn="l"/>
                <a:tab pos="8283575" algn="l"/>
                <a:tab pos="8740775" algn="l"/>
                <a:tab pos="9197975" algn="l"/>
                <a:tab pos="9655175" algn="l"/>
              </a:tabLst>
            </a:pPr>
            <a:r>
              <a:rPr lang="en-GB" sz="2800">
                <a:solidFill>
                  <a:srgbClr val="FFFFFF"/>
                </a:solidFill>
              </a:rPr>
              <a:t>Smíšená ekonomika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1"/>
          <p:cNvSpPr txBox="1">
            <a:spLocks noChangeArrowheads="1"/>
          </p:cNvSpPr>
          <p:nvPr/>
        </p:nvSpPr>
        <p:spPr bwMode="auto">
          <a:xfrm>
            <a:off x="457200" y="268288"/>
            <a:ext cx="8229600" cy="13985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8915" name="Text Box 2"/>
          <p:cNvSpPr txBox="1">
            <a:spLocks noChangeArrowheads="1"/>
          </p:cNvSpPr>
          <p:nvPr/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444500" indent="-382588">
              <a:lnSpc>
                <a:spcPct val="10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Wingdings 2" pitchFamily="18" charset="2"/>
              <a:buChar char="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r>
              <a:rPr lang="en-GB" sz="3000">
                <a:solidFill>
                  <a:srgbClr val="FFFFFF"/>
                </a:solidFill>
              </a:rPr>
              <a:t>Výpočet rovnovážného produktu + multiplikátor</a:t>
            </a:r>
          </a:p>
          <a:p>
            <a:pPr marL="444500" indent="-382588">
              <a:lnSpc>
                <a:spcPct val="10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Wingdings 2" pitchFamily="18" charset="2"/>
              <a:buNone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endParaRPr lang="en-GB" sz="3000">
              <a:solidFill>
                <a:srgbClr val="FFFFFF"/>
              </a:solidFill>
            </a:endParaRPr>
          </a:p>
          <a:p>
            <a:pPr marL="444500" indent="-382588">
              <a:lnSpc>
                <a:spcPct val="10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Arial" pitchFamily="34" charset="0"/>
              <a:buNone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r>
              <a:rPr lang="en-GB" sz="3000">
                <a:solidFill>
                  <a:srgbClr val="FFFFFF"/>
                </a:solidFill>
              </a:rPr>
              <a:t>HDP = 1/1 – c(1 – t) . (Ca + Ip  + G + cTR – cTa)</a:t>
            </a:r>
            <a:r>
              <a:rPr lang="ar-SA" sz="3000">
                <a:solidFill>
                  <a:srgbClr val="FFFFFF"/>
                </a:solidFill>
                <a:cs typeface="Arial" pitchFamily="34" charset="0"/>
              </a:rPr>
              <a:t>‏</a:t>
            </a:r>
            <a:endParaRPr lang="en-GB" sz="3000">
              <a:solidFill>
                <a:srgbClr val="FFFFFF"/>
              </a:solidFill>
            </a:endParaRPr>
          </a:p>
          <a:p>
            <a:pPr marL="444500" indent="-382588">
              <a:lnSpc>
                <a:spcPct val="10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Arial" pitchFamily="34" charset="0"/>
              <a:buNone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endParaRPr lang="en-GB" sz="3000">
              <a:solidFill>
                <a:srgbClr val="FFFFFF"/>
              </a:solidFill>
            </a:endParaRPr>
          </a:p>
          <a:p>
            <a:pPr marL="444500" indent="-382588">
              <a:lnSpc>
                <a:spcPct val="10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Arial" pitchFamily="34" charset="0"/>
              <a:buNone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r>
              <a:rPr lang="en-GB" sz="3000">
                <a:solidFill>
                  <a:srgbClr val="FFFFFF"/>
                </a:solidFill>
              </a:rPr>
              <a:t>Jednoduchý výdajový multiplikátor</a:t>
            </a:r>
          </a:p>
          <a:p>
            <a:pPr marL="444500" indent="-382588">
              <a:lnSpc>
                <a:spcPct val="10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Arial" pitchFamily="34" charset="0"/>
              <a:buNone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r>
              <a:rPr lang="en-GB" sz="3000">
                <a:solidFill>
                  <a:srgbClr val="FFFFFF"/>
                </a:solidFill>
              </a:rPr>
              <a:t>1/1 – c(1 – t)</a:t>
            </a:r>
            <a:r>
              <a:rPr lang="ar-SA" sz="3000">
                <a:solidFill>
                  <a:srgbClr val="FFFFFF"/>
                </a:solidFill>
                <a:cs typeface="Arial" pitchFamily="34" charset="0"/>
              </a:rPr>
              <a:t>‏</a:t>
            </a:r>
            <a:endParaRPr lang="en-GB" sz="300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938" name="Group 1"/>
          <p:cNvGrpSpPr>
            <a:grpSpLocks/>
          </p:cNvGrpSpPr>
          <p:nvPr/>
        </p:nvGrpSpPr>
        <p:grpSpPr bwMode="auto">
          <a:xfrm>
            <a:off x="450850" y="128588"/>
            <a:ext cx="8253413" cy="1539875"/>
            <a:chOff x="284" y="81"/>
            <a:chExt cx="5199" cy="970"/>
          </a:xfrm>
        </p:grpSpPr>
        <p:pic>
          <p:nvPicPr>
            <p:cNvPr id="39940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84" y="81"/>
              <a:ext cx="5200" cy="97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39941" name="Text Box 3"/>
            <p:cNvSpPr txBox="1">
              <a:spLocks noChangeArrowheads="1"/>
            </p:cNvSpPr>
            <p:nvPr/>
          </p:nvSpPr>
          <p:spPr bwMode="auto">
            <a:xfrm>
              <a:off x="284" y="81"/>
              <a:ext cx="5200" cy="97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39939" name="Text Box 4"/>
          <p:cNvSpPr txBox="1">
            <a:spLocks noChangeArrowheads="1"/>
          </p:cNvSpPr>
          <p:nvPr/>
        </p:nvSpPr>
        <p:spPr bwMode="auto">
          <a:xfrm>
            <a:off x="457200" y="1882775"/>
            <a:ext cx="8229600" cy="4870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444500" indent="-382588" algn="ctr">
              <a:lnSpc>
                <a:spcPct val="9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Arial" pitchFamily="34" charset="0"/>
              <a:buNone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r>
              <a:rPr lang="en-GB" sz="3000">
                <a:solidFill>
                  <a:srgbClr val="FFFFFF"/>
                </a:solidFill>
              </a:rPr>
              <a:t>HDP = C + Ip + G + NX</a:t>
            </a:r>
          </a:p>
          <a:p>
            <a:pPr marL="444500" indent="-382588">
              <a:lnSpc>
                <a:spcPct val="9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Arial" pitchFamily="34" charset="0"/>
              <a:buNone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endParaRPr lang="en-GB" sz="3000">
              <a:solidFill>
                <a:srgbClr val="FFFFFF"/>
              </a:solidFill>
            </a:endParaRPr>
          </a:p>
          <a:p>
            <a:pPr marL="444500" indent="-382588">
              <a:lnSpc>
                <a:spcPct val="9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Arial" pitchFamily="34" charset="0"/>
              <a:buNone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r>
              <a:rPr lang="en-GB" sz="3000">
                <a:solidFill>
                  <a:srgbClr val="FFFFFF"/>
                </a:solidFill>
              </a:rPr>
              <a:t>Zahraničí – čistý export NX – čistý export dané země nezávisí na jejím HDP je tedy autonomní</a:t>
            </a:r>
          </a:p>
          <a:p>
            <a:pPr marL="444500" indent="-382588" algn="ctr">
              <a:lnSpc>
                <a:spcPct val="9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Arial" pitchFamily="34" charset="0"/>
              <a:buNone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r>
              <a:rPr lang="en-GB" sz="3000">
                <a:solidFill>
                  <a:srgbClr val="FFFFFF"/>
                </a:solidFill>
              </a:rPr>
              <a:t>Xa</a:t>
            </a:r>
          </a:p>
          <a:p>
            <a:pPr marL="444500" indent="-382588">
              <a:lnSpc>
                <a:spcPct val="9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Arial" pitchFamily="34" charset="0"/>
              <a:buNone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r>
              <a:rPr lang="en-GB" sz="3000">
                <a:solidFill>
                  <a:srgbClr val="FFFFFF"/>
                </a:solidFill>
              </a:rPr>
              <a:t>Export závisí na:</a:t>
            </a:r>
          </a:p>
          <a:p>
            <a:pPr marL="444500" indent="-382588">
              <a:lnSpc>
                <a:spcPct val="9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Calibri" pitchFamily="34" charset="0"/>
              <a:buChar char="-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r>
              <a:rPr lang="en-GB" sz="3000">
                <a:solidFill>
                  <a:srgbClr val="FFFFFF"/>
                </a:solidFill>
              </a:rPr>
              <a:t>Měnovém kurzu</a:t>
            </a:r>
          </a:p>
          <a:p>
            <a:pPr marL="444500" indent="-382588">
              <a:lnSpc>
                <a:spcPct val="9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Calibri" pitchFamily="34" charset="0"/>
              <a:buChar char="-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r>
              <a:rPr lang="en-GB" sz="3000">
                <a:solidFill>
                  <a:srgbClr val="FFFFFF"/>
                </a:solidFill>
              </a:rPr>
              <a:t>Clech</a:t>
            </a:r>
          </a:p>
          <a:p>
            <a:pPr marL="444500" indent="-382588">
              <a:lnSpc>
                <a:spcPct val="9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Calibri" pitchFamily="34" charset="0"/>
              <a:buChar char="-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r>
              <a:rPr lang="en-GB" sz="3000">
                <a:solidFill>
                  <a:srgbClr val="FFFFFF"/>
                </a:solidFill>
              </a:rPr>
              <a:t>Importu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1"/>
          <p:cNvSpPr txBox="1">
            <a:spLocks noChangeArrowheads="1"/>
          </p:cNvSpPr>
          <p:nvPr/>
        </p:nvSpPr>
        <p:spPr bwMode="auto">
          <a:xfrm>
            <a:off x="457200" y="268288"/>
            <a:ext cx="8229600" cy="13985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40963" name="Text Box 2"/>
          <p:cNvSpPr txBox="1">
            <a:spLocks noChangeArrowheads="1"/>
          </p:cNvSpPr>
          <p:nvPr/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444500" indent="-382588">
              <a:lnSpc>
                <a:spcPct val="10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Wingdings 2" pitchFamily="18" charset="2"/>
              <a:buChar char="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r>
              <a:rPr lang="en-GB" sz="3000">
                <a:solidFill>
                  <a:srgbClr val="FFFFFF"/>
                </a:solidFill>
              </a:rPr>
              <a:t>Import</a:t>
            </a:r>
          </a:p>
          <a:p>
            <a:pPr marL="444500" indent="-382588">
              <a:lnSpc>
                <a:spcPct val="10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Calibri" pitchFamily="34" charset="0"/>
              <a:buChar char="-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r>
              <a:rPr lang="en-GB" sz="3000">
                <a:solidFill>
                  <a:srgbClr val="FFFFFF"/>
                </a:solidFill>
              </a:rPr>
              <a:t>Ma – autonomní import</a:t>
            </a:r>
          </a:p>
          <a:p>
            <a:pPr marL="444500" indent="-382588">
              <a:lnSpc>
                <a:spcPct val="10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Calibri" pitchFamily="34" charset="0"/>
              <a:buChar char="-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r>
              <a:rPr lang="en-GB" sz="3000">
                <a:solidFill>
                  <a:srgbClr val="FFFFFF"/>
                </a:solidFill>
              </a:rPr>
              <a:t>m – mezní sklon k importu</a:t>
            </a:r>
          </a:p>
          <a:p>
            <a:pPr marL="444500" indent="-382588">
              <a:lnSpc>
                <a:spcPct val="100000"/>
              </a:lnSpc>
              <a:spcBef>
                <a:spcPts val="750"/>
              </a:spcBef>
              <a:buClr>
                <a:srgbClr val="FE8637"/>
              </a:buClr>
              <a:buSzPct val="80000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endParaRPr lang="en-GB" sz="3000">
              <a:solidFill>
                <a:srgbClr val="FFFFFF"/>
              </a:solidFill>
            </a:endParaRPr>
          </a:p>
          <a:p>
            <a:pPr marL="444500" indent="-382588" algn="ctr">
              <a:lnSpc>
                <a:spcPct val="10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Arial" pitchFamily="34" charset="0"/>
              <a:buNone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r>
              <a:rPr lang="en-GB" sz="3000">
                <a:solidFill>
                  <a:srgbClr val="FFFFFF"/>
                </a:solidFill>
              </a:rPr>
              <a:t>NX = Xa – Ma – m.HDP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1"/>
          <p:cNvSpPr txBox="1">
            <a:spLocks noChangeArrowheads="1"/>
          </p:cNvSpPr>
          <p:nvPr/>
        </p:nvSpPr>
        <p:spPr bwMode="auto">
          <a:xfrm>
            <a:off x="457200" y="268288"/>
            <a:ext cx="8229600" cy="13985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41987" name="Text Box 2"/>
          <p:cNvSpPr txBox="1">
            <a:spLocks noChangeArrowheads="1"/>
          </p:cNvSpPr>
          <p:nvPr/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444500" indent="-382588" algn="ctr">
              <a:lnSpc>
                <a:spcPct val="100000"/>
              </a:lnSpc>
              <a:spcBef>
                <a:spcPts val="1000"/>
              </a:spcBef>
              <a:buClr>
                <a:srgbClr val="FE8637"/>
              </a:buClr>
              <a:buSzPct val="80000"/>
              <a:buFont typeface="Arial" pitchFamily="34" charset="0"/>
              <a:buNone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r>
              <a:rPr lang="en-GB" sz="3000">
                <a:solidFill>
                  <a:srgbClr val="FFFFFF"/>
                </a:solidFill>
              </a:rPr>
              <a:t> </a:t>
            </a:r>
            <a:r>
              <a:rPr lang="en-GB" sz="4000">
                <a:solidFill>
                  <a:srgbClr val="FFFFFF"/>
                </a:solidFill>
              </a:rPr>
              <a:t>HDP = C + Ip + G + NX</a:t>
            </a:r>
          </a:p>
          <a:p>
            <a:pPr marL="444500" indent="-382588" algn="ctr">
              <a:lnSpc>
                <a:spcPct val="10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Arial" pitchFamily="34" charset="0"/>
              <a:buNone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endParaRPr lang="en-GB" sz="3000">
              <a:solidFill>
                <a:srgbClr val="FFFFFF"/>
              </a:solidFill>
            </a:endParaRPr>
          </a:p>
          <a:p>
            <a:pPr marL="444500" indent="-382588" algn="ctr">
              <a:lnSpc>
                <a:spcPct val="100000"/>
              </a:lnSpc>
              <a:spcBef>
                <a:spcPts val="900"/>
              </a:spcBef>
              <a:buClr>
                <a:srgbClr val="FE8637"/>
              </a:buClr>
              <a:buSzPct val="80000"/>
              <a:buFont typeface="Arial" pitchFamily="34" charset="0"/>
              <a:buNone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r>
              <a:rPr lang="en-GB" sz="3600">
                <a:solidFill>
                  <a:srgbClr val="FFFFFF"/>
                </a:solidFill>
              </a:rPr>
              <a:t>HDP = Ca + c(HDP – Ta – t.HDP + TR) + Ip + G + (Xa – Ma – m.HDP)</a:t>
            </a:r>
            <a:r>
              <a:rPr lang="ar-SA" sz="3600">
                <a:solidFill>
                  <a:srgbClr val="FFFFFF"/>
                </a:solidFill>
                <a:cs typeface="Arial" pitchFamily="34" charset="0"/>
              </a:rPr>
              <a:t>‏</a:t>
            </a:r>
            <a:endParaRPr lang="en-GB" sz="360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1"/>
          <p:cNvSpPr txBox="1">
            <a:spLocks noChangeArrowheads="1"/>
          </p:cNvSpPr>
          <p:nvPr/>
        </p:nvSpPr>
        <p:spPr bwMode="auto">
          <a:xfrm>
            <a:off x="457200" y="268288"/>
            <a:ext cx="8229600" cy="13985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43011" name="Text Box 2"/>
          <p:cNvSpPr txBox="1">
            <a:spLocks noChangeArrowheads="1"/>
          </p:cNvSpPr>
          <p:nvPr/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444500" indent="-382588">
              <a:lnSpc>
                <a:spcPct val="10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Wingdings 2" pitchFamily="18" charset="2"/>
              <a:buChar char="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r>
              <a:rPr lang="en-GB" sz="3000">
                <a:solidFill>
                  <a:srgbClr val="FFFFFF"/>
                </a:solidFill>
              </a:rPr>
              <a:t>Jednoduchý multiplikátor čtyřsektorové ekonomiky:</a:t>
            </a:r>
          </a:p>
          <a:p>
            <a:pPr marL="444500" indent="-382588">
              <a:lnSpc>
                <a:spcPct val="10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Wingdings 2" pitchFamily="18" charset="2"/>
              <a:buNone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endParaRPr lang="en-GB" sz="3000">
              <a:solidFill>
                <a:srgbClr val="FFFFFF"/>
              </a:solidFill>
            </a:endParaRPr>
          </a:p>
          <a:p>
            <a:pPr marL="444500" indent="-382588">
              <a:lnSpc>
                <a:spcPct val="10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Arial" pitchFamily="34" charset="0"/>
              <a:buNone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r>
              <a:rPr lang="en-GB" sz="3000">
                <a:solidFill>
                  <a:srgbClr val="FFFFFF"/>
                </a:solidFill>
              </a:rPr>
              <a:t>1/1-c (1 – t) + m</a:t>
            </a:r>
          </a:p>
          <a:p>
            <a:pPr marL="444500" indent="-382588">
              <a:lnSpc>
                <a:spcPct val="10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Arial" pitchFamily="34" charset="0"/>
              <a:buNone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endParaRPr lang="en-GB" sz="3000">
              <a:solidFill>
                <a:srgbClr val="FFFFFF"/>
              </a:solidFill>
            </a:endParaRPr>
          </a:p>
          <a:p>
            <a:pPr marL="444500" indent="-382588">
              <a:lnSpc>
                <a:spcPct val="10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Arial" pitchFamily="34" charset="0"/>
              <a:buNone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r>
              <a:rPr lang="en-GB" sz="3000">
                <a:solidFill>
                  <a:srgbClr val="FFFFFF"/>
                </a:solidFill>
              </a:rPr>
              <a:t>HDP = 1/1-c (1 – t) + m . (Ca + Ip + G + cTR – cTa + X – Ma)</a:t>
            </a:r>
            <a:r>
              <a:rPr lang="ar-SA" sz="3000">
                <a:solidFill>
                  <a:srgbClr val="FFFFFF"/>
                </a:solidFill>
                <a:cs typeface="Arial" pitchFamily="34" charset="0"/>
              </a:rPr>
              <a:t>‏</a:t>
            </a:r>
            <a:endParaRPr lang="en-GB" sz="3000">
              <a:solidFill>
                <a:srgbClr val="FFFFFF"/>
              </a:solidFill>
            </a:endParaRPr>
          </a:p>
          <a:p>
            <a:pPr marL="444500" indent="-382588">
              <a:lnSpc>
                <a:spcPct val="10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Arial" pitchFamily="34" charset="0"/>
              <a:buNone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endParaRPr lang="en-GB" sz="300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1"/>
          <p:cNvSpPr txBox="1">
            <a:spLocks noChangeArrowheads="1"/>
          </p:cNvSpPr>
          <p:nvPr/>
        </p:nvSpPr>
        <p:spPr bwMode="auto">
          <a:xfrm>
            <a:off x="457200" y="268288"/>
            <a:ext cx="8229600" cy="13985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2531" name="Text Box 2"/>
          <p:cNvSpPr txBox="1">
            <a:spLocks noChangeArrowheads="1"/>
          </p:cNvSpPr>
          <p:nvPr/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444500" indent="-382588">
              <a:lnSpc>
                <a:spcPct val="10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Wingdings 2" pitchFamily="18" charset="2"/>
              <a:buChar char="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r>
              <a:rPr lang="en-GB" sz="3000">
                <a:solidFill>
                  <a:srgbClr val="FFFFFF"/>
                </a:solidFill>
              </a:rPr>
              <a:t>Základní makroukazatele:</a:t>
            </a:r>
          </a:p>
          <a:p>
            <a:pPr marL="444500" indent="-382588">
              <a:lnSpc>
                <a:spcPct val="10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Wingdings 2" pitchFamily="18" charset="2"/>
              <a:buNone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endParaRPr lang="en-GB" sz="3000">
              <a:solidFill>
                <a:srgbClr val="FFFFFF"/>
              </a:solidFill>
            </a:endParaRPr>
          </a:p>
          <a:p>
            <a:pPr marL="444500" indent="-382588">
              <a:lnSpc>
                <a:spcPct val="10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Calibri" pitchFamily="34" charset="0"/>
              <a:buChar char="-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r>
              <a:rPr lang="en-GB" sz="3000">
                <a:solidFill>
                  <a:srgbClr val="FFFFFF"/>
                </a:solidFill>
              </a:rPr>
              <a:t>Míra inflace</a:t>
            </a:r>
          </a:p>
          <a:p>
            <a:pPr marL="444500" indent="-382588">
              <a:lnSpc>
                <a:spcPct val="10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Calibri" pitchFamily="34" charset="0"/>
              <a:buChar char="-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r>
              <a:rPr lang="en-GB" sz="3000">
                <a:solidFill>
                  <a:srgbClr val="FFFFFF"/>
                </a:solidFill>
              </a:rPr>
              <a:t>Průměrná hrubá mzda</a:t>
            </a:r>
          </a:p>
          <a:p>
            <a:pPr marL="444500" indent="-382588">
              <a:lnSpc>
                <a:spcPct val="10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Calibri" pitchFamily="34" charset="0"/>
              <a:buChar char="-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r>
              <a:rPr lang="en-GB" sz="3000">
                <a:solidFill>
                  <a:srgbClr val="FFFFFF"/>
                </a:solidFill>
              </a:rPr>
              <a:t>Přírůstek HDP</a:t>
            </a:r>
          </a:p>
          <a:p>
            <a:pPr marL="444500" indent="-382588">
              <a:lnSpc>
                <a:spcPct val="10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Calibri" pitchFamily="34" charset="0"/>
              <a:buChar char="-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r>
              <a:rPr lang="en-GB" sz="3000">
                <a:solidFill>
                  <a:srgbClr val="FFFFFF"/>
                </a:solidFill>
              </a:rPr>
              <a:t>Nezaměstnanost</a:t>
            </a:r>
          </a:p>
          <a:p>
            <a:pPr marL="444500" indent="-382588">
              <a:lnSpc>
                <a:spcPct val="10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Wingdings 2" pitchFamily="18" charset="2"/>
              <a:buNone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endParaRPr lang="en-GB" sz="300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4" name="Group 1"/>
          <p:cNvGrpSpPr>
            <a:grpSpLocks/>
          </p:cNvGrpSpPr>
          <p:nvPr/>
        </p:nvGrpSpPr>
        <p:grpSpPr bwMode="auto">
          <a:xfrm>
            <a:off x="450850" y="261938"/>
            <a:ext cx="8240713" cy="1406525"/>
            <a:chOff x="284" y="165"/>
            <a:chExt cx="5191" cy="886"/>
          </a:xfrm>
        </p:grpSpPr>
        <p:pic>
          <p:nvPicPr>
            <p:cNvPr id="23556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84" y="165"/>
              <a:ext cx="5192" cy="8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23557" name="Text Box 3"/>
            <p:cNvSpPr txBox="1">
              <a:spLocks noChangeArrowheads="1"/>
            </p:cNvSpPr>
            <p:nvPr/>
          </p:nvSpPr>
          <p:spPr bwMode="auto">
            <a:xfrm>
              <a:off x="284" y="165"/>
              <a:ext cx="5192" cy="8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3555" name="Text Box 4"/>
          <p:cNvSpPr txBox="1">
            <a:spLocks noChangeArrowheads="1"/>
          </p:cNvSpPr>
          <p:nvPr/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444500" indent="-382588">
              <a:lnSpc>
                <a:spcPct val="10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Wingdings 2" pitchFamily="18" charset="2"/>
              <a:buChar char="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r>
              <a:rPr lang="en-GB" sz="3000">
                <a:solidFill>
                  <a:srgbClr val="FFFFFF"/>
                </a:solidFill>
              </a:rPr>
              <a:t>HDP = součet všech výdajů</a:t>
            </a:r>
          </a:p>
          <a:p>
            <a:pPr marL="444500" indent="-382588">
              <a:lnSpc>
                <a:spcPct val="10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Arial" pitchFamily="34" charset="0"/>
              <a:buNone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endParaRPr lang="en-GB" sz="3000">
              <a:solidFill>
                <a:srgbClr val="FFFFFF"/>
              </a:solidFill>
            </a:endParaRPr>
          </a:p>
          <a:p>
            <a:pPr marL="444500" indent="-382588">
              <a:lnSpc>
                <a:spcPct val="10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Wingdings 2" pitchFamily="18" charset="2"/>
              <a:buChar char="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r>
              <a:rPr lang="en-GB" sz="3000">
                <a:solidFill>
                  <a:srgbClr val="FFFFFF"/>
                </a:solidFill>
              </a:rPr>
              <a:t>Model 45° (model důchod výdaje)</a:t>
            </a:r>
            <a:r>
              <a:rPr lang="ar-SA" sz="3000">
                <a:solidFill>
                  <a:srgbClr val="FFFFFF"/>
                </a:solidFill>
                <a:cs typeface="Arial" pitchFamily="34" charset="0"/>
              </a:rPr>
              <a:t>‏</a:t>
            </a:r>
            <a:endParaRPr lang="en-GB" sz="3000">
              <a:solidFill>
                <a:srgbClr val="FFFFFF"/>
              </a:solidFill>
            </a:endParaRPr>
          </a:p>
          <a:p>
            <a:pPr marL="444500" indent="-382588">
              <a:lnSpc>
                <a:spcPct val="10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Arial" pitchFamily="34" charset="0"/>
              <a:buNone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r>
              <a:rPr lang="en-GB" sz="3000">
                <a:solidFill>
                  <a:srgbClr val="FFFFFF"/>
                </a:solidFill>
              </a:rPr>
              <a:t>= vysvětluje, jak je dosahováno rovnovážného hrubého domácího produktu, neboli takového produktu, při kterém neexistují tendence k jeho změně.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78" name="Group 1"/>
          <p:cNvGrpSpPr>
            <a:grpSpLocks/>
          </p:cNvGrpSpPr>
          <p:nvPr/>
        </p:nvGrpSpPr>
        <p:grpSpPr bwMode="auto">
          <a:xfrm>
            <a:off x="450850" y="261938"/>
            <a:ext cx="8240713" cy="1406525"/>
            <a:chOff x="284" y="165"/>
            <a:chExt cx="5191" cy="886"/>
          </a:xfrm>
        </p:grpSpPr>
        <p:pic>
          <p:nvPicPr>
            <p:cNvPr id="24580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84" y="165"/>
              <a:ext cx="5192" cy="8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24581" name="Text Box 3"/>
            <p:cNvSpPr txBox="1">
              <a:spLocks noChangeArrowheads="1"/>
            </p:cNvSpPr>
            <p:nvPr/>
          </p:nvSpPr>
          <p:spPr bwMode="auto">
            <a:xfrm>
              <a:off x="284" y="165"/>
              <a:ext cx="5192" cy="8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4579" name="Text Box 4"/>
          <p:cNvSpPr txBox="1">
            <a:spLocks noChangeArrowheads="1"/>
          </p:cNvSpPr>
          <p:nvPr/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444500" indent="-382588">
              <a:lnSpc>
                <a:spcPct val="10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Wingdings 2" pitchFamily="18" charset="2"/>
              <a:buChar char="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r>
              <a:rPr lang="en-GB" sz="3000">
                <a:solidFill>
                  <a:srgbClr val="FFFFFF"/>
                </a:solidFill>
              </a:rPr>
              <a:t>Co spotřebu tvoří?</a:t>
            </a:r>
          </a:p>
          <a:p>
            <a:pPr marL="444500" indent="-382588">
              <a:lnSpc>
                <a:spcPct val="10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Calibri" pitchFamily="34" charset="0"/>
              <a:buChar char="-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r>
              <a:rPr lang="en-GB" sz="3000">
                <a:solidFill>
                  <a:srgbClr val="FFFFFF"/>
                </a:solidFill>
              </a:rPr>
              <a:t>Výdaje domácností na statky a služby</a:t>
            </a:r>
          </a:p>
          <a:p>
            <a:pPr marL="444500" indent="-382588">
              <a:lnSpc>
                <a:spcPct val="10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Wingdings 2" pitchFamily="18" charset="2"/>
              <a:buNone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endParaRPr lang="en-GB" sz="3000">
              <a:solidFill>
                <a:srgbClr val="FFFFFF"/>
              </a:solidFill>
            </a:endParaRPr>
          </a:p>
          <a:p>
            <a:pPr marL="444500" indent="-382588">
              <a:lnSpc>
                <a:spcPct val="10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Wingdings 2" pitchFamily="18" charset="2"/>
              <a:buNone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r>
              <a:rPr lang="en-GB" sz="3000">
                <a:solidFill>
                  <a:srgbClr val="FFFFFF"/>
                </a:solidFill>
              </a:rPr>
              <a:t>SPOTŘEBA = spotřeba všech domácností v ekonomice</a:t>
            </a:r>
          </a:p>
          <a:p>
            <a:pPr marL="444500" indent="-382588">
              <a:lnSpc>
                <a:spcPct val="10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Wingdings 2" pitchFamily="18" charset="2"/>
              <a:buNone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endParaRPr lang="en-GB" sz="3000">
              <a:solidFill>
                <a:srgbClr val="FFFFFF"/>
              </a:solidFill>
            </a:endParaRPr>
          </a:p>
          <a:p>
            <a:pPr marL="444500" indent="-382588">
              <a:lnSpc>
                <a:spcPct val="10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Wingdings 2" pitchFamily="18" charset="2"/>
              <a:buNone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r>
              <a:rPr lang="en-GB" sz="3000">
                <a:solidFill>
                  <a:srgbClr val="FFFFFF"/>
                </a:solidFill>
              </a:rPr>
              <a:t>Spotřební funkce – předpoklad – spotřeba závisí pouze na YD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1"/>
          <p:cNvSpPr txBox="1">
            <a:spLocks noChangeArrowheads="1"/>
          </p:cNvSpPr>
          <p:nvPr/>
        </p:nvSpPr>
        <p:spPr bwMode="auto">
          <a:xfrm>
            <a:off x="457200" y="268288"/>
            <a:ext cx="8229600" cy="13985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5603" name="Text Box 2"/>
          <p:cNvSpPr txBox="1">
            <a:spLocks noChangeArrowheads="1"/>
          </p:cNvSpPr>
          <p:nvPr/>
        </p:nvSpPr>
        <p:spPr bwMode="auto">
          <a:xfrm>
            <a:off x="457200" y="1882775"/>
            <a:ext cx="8229600" cy="4870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444500" indent="-382588">
              <a:lnSpc>
                <a:spcPct val="9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Wingdings 2" pitchFamily="18" charset="2"/>
              <a:buChar char="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r>
              <a:rPr lang="en-GB" sz="3000">
                <a:solidFill>
                  <a:srgbClr val="FFFFFF"/>
                </a:solidFill>
              </a:rPr>
              <a:t>Autonomní spotřeba</a:t>
            </a:r>
          </a:p>
          <a:p>
            <a:pPr marL="444500" indent="-382588">
              <a:lnSpc>
                <a:spcPct val="9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Wingdings 2" pitchFamily="18" charset="2"/>
              <a:buNone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r>
              <a:rPr lang="en-GB" sz="3000">
                <a:solidFill>
                  <a:srgbClr val="FFFFFF"/>
                </a:solidFill>
              </a:rPr>
              <a:t>Část spotřeba – dřívější úspory</a:t>
            </a:r>
          </a:p>
          <a:p>
            <a:pPr marL="444500" indent="-382588">
              <a:lnSpc>
                <a:spcPct val="9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Wingdings 2" pitchFamily="18" charset="2"/>
              <a:buNone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endParaRPr lang="en-GB" sz="3000">
              <a:solidFill>
                <a:srgbClr val="FFFFFF"/>
              </a:solidFill>
            </a:endParaRPr>
          </a:p>
          <a:p>
            <a:pPr marL="444500" indent="-382588">
              <a:lnSpc>
                <a:spcPct val="9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Wingdings 2" pitchFamily="18" charset="2"/>
              <a:buChar char="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r>
              <a:rPr lang="en-GB" sz="3000">
                <a:solidFill>
                  <a:srgbClr val="FFFFFF"/>
                </a:solidFill>
              </a:rPr>
              <a:t>Spotřeba roste s růstem důchodu</a:t>
            </a:r>
          </a:p>
          <a:p>
            <a:pPr marL="444500" indent="-382588">
              <a:lnSpc>
                <a:spcPct val="9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Wingdings 2" pitchFamily="18" charset="2"/>
              <a:buChar char="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r>
              <a:rPr lang="en-GB" sz="3000">
                <a:solidFill>
                  <a:srgbClr val="FFFFFF"/>
                </a:solidFill>
              </a:rPr>
              <a:t>Mezní sklon ke spotřebě – z každých 100 mld důchodu utratí domácnosti 80 mld a 20 mld ušetří</a:t>
            </a:r>
          </a:p>
          <a:p>
            <a:pPr marL="444500" indent="-382588" algn="ctr">
              <a:lnSpc>
                <a:spcPct val="9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Wingdings 2" pitchFamily="18" charset="2"/>
              <a:buNone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r>
              <a:rPr lang="en-GB" sz="3000">
                <a:solidFill>
                  <a:srgbClr val="FFFFFF"/>
                </a:solidFill>
              </a:rPr>
              <a:t>C = Ca + cYD</a:t>
            </a:r>
          </a:p>
          <a:p>
            <a:pPr marL="444500" indent="-382588" algn="ctr">
              <a:lnSpc>
                <a:spcPct val="9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Wingdings 2" pitchFamily="18" charset="2"/>
              <a:buNone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r>
              <a:rPr lang="en-GB" sz="3000">
                <a:solidFill>
                  <a:srgbClr val="FFFFFF"/>
                </a:solidFill>
              </a:rPr>
              <a:t>C = 100 + 0,8YD</a:t>
            </a:r>
          </a:p>
          <a:p>
            <a:pPr marL="444500" indent="-382588">
              <a:lnSpc>
                <a:spcPct val="9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Wingdings 2" pitchFamily="18" charset="2"/>
              <a:buNone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endParaRPr lang="en-GB" sz="300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12738"/>
            <a:ext cx="8228013" cy="1308100"/>
          </a:xfrm>
        </p:spPr>
        <p:txBody>
          <a:bodyPr lIns="0" tIns="0" rIns="0" bIns="0"/>
          <a:lstStyle/>
          <a:p>
            <a:pPr>
              <a:tabLst>
                <a:tab pos="481013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r>
              <a:rPr lang="en-GB" smtClean="0"/>
              <a:t>Spotřební funkce</a:t>
            </a: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398463" y="1882775"/>
          <a:ext cx="8288337" cy="4519613"/>
        </p:xfrm>
        <a:graphic>
          <a:graphicData uri="http://schemas.openxmlformats.org/presentationml/2006/ole">
            <p:oleObj spid="_x0000_s1026" r:id="rId4" imgW="8129520" imgH="4592880" progId="">
              <p:embed/>
            </p:oleObj>
          </a:graphicData>
        </a:graphic>
      </p:graphicFrame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762000" y="1600200"/>
          <a:ext cx="8001000" cy="4648200"/>
        </p:xfrm>
        <a:graphic>
          <a:graphicData uri="http://schemas.openxmlformats.org/drawingml/2006/table">
            <a:tbl>
              <a:tblPr/>
              <a:tblGrid>
                <a:gridCol w="800100"/>
                <a:gridCol w="800100"/>
                <a:gridCol w="800100"/>
                <a:gridCol w="800100"/>
                <a:gridCol w="800100"/>
                <a:gridCol w="800100"/>
                <a:gridCol w="800100"/>
                <a:gridCol w="800100"/>
                <a:gridCol w="800100"/>
                <a:gridCol w="800100"/>
              </a:tblGrid>
              <a:tr h="1549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2" charset="0"/>
                          <a:ea typeface="MS Gothic" charset="0"/>
                          <a:cs typeface="MS Gothic" charset="0"/>
                        </a:rPr>
                        <a:t>Důchod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2" charset="0"/>
                        <a:ea typeface="MS Gothic" charset="0"/>
                        <a:cs typeface="MS 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2" charset="0"/>
                          <a:ea typeface="MS Gothic" charset="0"/>
                          <a:cs typeface="MS Gothic" charset="0"/>
                        </a:rPr>
                        <a:t>YD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2" charset="0"/>
                          <a:ea typeface="MS Gothic" charset="0"/>
                          <a:cs typeface="MS Gothic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2" charset="0"/>
                          <a:ea typeface="MS Gothic" charset="0"/>
                          <a:cs typeface="MS Gothic" charset="0"/>
                        </a:rPr>
                        <a:t>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2" charset="0"/>
                          <a:ea typeface="MS Gothic" charset="0"/>
                          <a:cs typeface="MS Gothic" charset="0"/>
                        </a:rPr>
                        <a:t>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2" charset="0"/>
                          <a:ea typeface="MS Gothic" charset="0"/>
                          <a:cs typeface="MS Gothic" charset="0"/>
                        </a:rPr>
                        <a:t>700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2" charset="0"/>
                          <a:ea typeface="MS Gothic" charset="0"/>
                          <a:cs typeface="MS Gothic" charset="0"/>
                        </a:rPr>
                        <a:t>900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2" charset="0"/>
                          <a:ea typeface="MS Gothic" charset="0"/>
                          <a:cs typeface="MS Gothic" charset="0"/>
                        </a:rPr>
                        <a:t>1100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2" charset="0"/>
                          <a:ea typeface="MS Gothic" charset="0"/>
                          <a:cs typeface="MS Gothic" charset="0"/>
                        </a:rPr>
                        <a:t>1300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2" charset="0"/>
                          <a:ea typeface="MS Gothic" charset="0"/>
                          <a:cs typeface="MS Gothic" charset="0"/>
                        </a:rPr>
                        <a:t>1500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2" charset="0"/>
                          <a:ea typeface="MS Gothic" charset="0"/>
                          <a:cs typeface="MS Gothic" charset="0"/>
                        </a:rPr>
                        <a:t>1700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549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MS Gothic" charset="0"/>
                          <a:cs typeface="MS Gothic" charset="0"/>
                        </a:rPr>
                        <a:t>Spotřeba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2" charset="0"/>
                        <a:ea typeface="MS Gothic" charset="0"/>
                        <a:cs typeface="MS 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MS Gothic" charset="0"/>
                          <a:cs typeface="MS Gothic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MS Gothic" charset="0"/>
                          <a:cs typeface="MS Gothic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MS Gothic" charset="0"/>
                          <a:cs typeface="MS Gothic" charset="0"/>
                        </a:rPr>
                        <a:t>340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MS Gothic" charset="0"/>
                          <a:cs typeface="MS Gothic" charset="0"/>
                        </a:rPr>
                        <a:t>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MS Gothic" charset="0"/>
                          <a:cs typeface="MS Gothic" charset="0"/>
                        </a:rPr>
                        <a:t>660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MS Gothic" charset="0"/>
                          <a:cs typeface="MS Gothic" charset="0"/>
                        </a:rPr>
                        <a:t>820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MS Gothic" charset="0"/>
                          <a:cs typeface="MS Gothic" charset="0"/>
                        </a:rPr>
                        <a:t>980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MS Gothic" charset="0"/>
                          <a:cs typeface="MS Gothic" charset="0"/>
                        </a:rPr>
                        <a:t>1140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MS Gothic" charset="0"/>
                          <a:cs typeface="MS Gothic" charset="0"/>
                        </a:rPr>
                        <a:t>1300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MS Gothic" charset="0"/>
                          <a:cs typeface="MS Gothic" charset="0"/>
                        </a:rPr>
                        <a:t>1460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1549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MS Gothic" charset="0"/>
                          <a:cs typeface="MS Gothic" charset="0"/>
                        </a:rPr>
                        <a:t>Úspory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2" charset="0"/>
                        <a:ea typeface="MS Gothic" charset="0"/>
                        <a:cs typeface="MS Gothic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MS Gothic" charset="0"/>
                          <a:cs typeface="MS Gothic" charset="0"/>
                        </a:rPr>
                        <a:t>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MS Gothic" charset="0"/>
                          <a:cs typeface="MS Gothic" charset="0"/>
                        </a:rPr>
                        <a:t>-100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MS Gothic" charset="0"/>
                          <a:cs typeface="MS Gothic" charset="0"/>
                        </a:rPr>
                        <a:t>-40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MS Gothic" charset="0"/>
                          <a:cs typeface="MS Gothic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MS Gothic" charset="0"/>
                          <a:cs typeface="MS Gothic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MS Gothic" charset="0"/>
                          <a:cs typeface="MS Gothic" charset="0"/>
                        </a:rPr>
                        <a:t>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MS Gothic" charset="0"/>
                          <a:cs typeface="MS Gothic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MS Gothic" charset="0"/>
                          <a:cs typeface="MS Gothic" charset="0"/>
                        </a:rPr>
                        <a:t>160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MS Gothic" charset="0"/>
                          <a:cs typeface="MS Gothic" charset="0"/>
                        </a:rPr>
                        <a:t>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2" charset="0"/>
                          <a:ea typeface="MS Gothic" charset="0"/>
                          <a:cs typeface="MS Gothic" charset="0"/>
                        </a:rPr>
                        <a:t>240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6" name="Group 1"/>
          <p:cNvGrpSpPr>
            <a:grpSpLocks/>
          </p:cNvGrpSpPr>
          <p:nvPr/>
        </p:nvGrpSpPr>
        <p:grpSpPr bwMode="auto">
          <a:xfrm>
            <a:off x="450850" y="128588"/>
            <a:ext cx="8240713" cy="1539875"/>
            <a:chOff x="284" y="81"/>
            <a:chExt cx="5191" cy="970"/>
          </a:xfrm>
        </p:grpSpPr>
        <p:pic>
          <p:nvPicPr>
            <p:cNvPr id="26628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84" y="81"/>
              <a:ext cx="5192" cy="97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26629" name="Text Box 3"/>
            <p:cNvSpPr txBox="1">
              <a:spLocks noChangeArrowheads="1"/>
            </p:cNvSpPr>
            <p:nvPr/>
          </p:nvSpPr>
          <p:spPr bwMode="auto">
            <a:xfrm>
              <a:off x="284" y="81"/>
              <a:ext cx="5192" cy="97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6627" name="Text Box 4"/>
          <p:cNvSpPr txBox="1">
            <a:spLocks noChangeArrowheads="1"/>
          </p:cNvSpPr>
          <p:nvPr/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444500" indent="-382588">
              <a:lnSpc>
                <a:spcPct val="10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Wingdings 2" pitchFamily="18" charset="2"/>
              <a:buChar char="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r>
              <a:rPr lang="en-GB" sz="3000">
                <a:solidFill>
                  <a:srgbClr val="FFFFFF"/>
                </a:solidFill>
              </a:rPr>
              <a:t>Úroková míra</a:t>
            </a:r>
          </a:p>
          <a:p>
            <a:pPr marL="444500" indent="-382588">
              <a:lnSpc>
                <a:spcPct val="10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Wingdings 2" pitchFamily="18" charset="2"/>
              <a:buNone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endParaRPr lang="en-GB" sz="3000">
              <a:solidFill>
                <a:srgbClr val="FFFFFF"/>
              </a:solidFill>
            </a:endParaRPr>
          </a:p>
          <a:p>
            <a:pPr marL="444500" indent="-382588">
              <a:lnSpc>
                <a:spcPct val="10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Wingdings 2" pitchFamily="18" charset="2"/>
              <a:buChar char="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r>
              <a:rPr lang="en-GB" sz="3000">
                <a:solidFill>
                  <a:srgbClr val="FFFFFF"/>
                </a:solidFill>
              </a:rPr>
              <a:t>Růst bohatství lidí</a:t>
            </a:r>
          </a:p>
          <a:p>
            <a:pPr marL="444500" indent="-382588">
              <a:lnSpc>
                <a:spcPct val="10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Wingdings 2" pitchFamily="18" charset="2"/>
              <a:buNone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endParaRPr lang="en-GB" sz="3000">
              <a:solidFill>
                <a:srgbClr val="FFFFFF"/>
              </a:solidFill>
            </a:endParaRPr>
          </a:p>
          <a:p>
            <a:pPr marL="444500" indent="-382588">
              <a:lnSpc>
                <a:spcPct val="10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Wingdings 2" pitchFamily="18" charset="2"/>
              <a:buChar char="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r>
              <a:rPr lang="en-GB" sz="3000">
                <a:solidFill>
                  <a:srgbClr val="FFFFFF"/>
                </a:solidFill>
              </a:rPr>
              <a:t>Očekávání domácností</a:t>
            </a:r>
          </a:p>
          <a:p>
            <a:pPr marL="444500" indent="-382588">
              <a:lnSpc>
                <a:spcPct val="10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Wingdings 2" pitchFamily="18" charset="2"/>
              <a:buNone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endParaRPr lang="en-GB" sz="300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1"/>
          <p:cNvGrpSpPr>
            <a:grpSpLocks/>
          </p:cNvGrpSpPr>
          <p:nvPr/>
        </p:nvGrpSpPr>
        <p:grpSpPr bwMode="auto">
          <a:xfrm>
            <a:off x="450850" y="261938"/>
            <a:ext cx="8240713" cy="1406525"/>
            <a:chOff x="284" y="165"/>
            <a:chExt cx="5191" cy="886"/>
          </a:xfrm>
        </p:grpSpPr>
        <p:pic>
          <p:nvPicPr>
            <p:cNvPr id="27652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84" y="165"/>
              <a:ext cx="5192" cy="8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27653" name="Text Box 3"/>
            <p:cNvSpPr txBox="1">
              <a:spLocks noChangeArrowheads="1"/>
            </p:cNvSpPr>
            <p:nvPr/>
          </p:nvSpPr>
          <p:spPr bwMode="auto">
            <a:xfrm>
              <a:off x="284" y="165"/>
              <a:ext cx="5192" cy="8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7651" name="Text Box 4"/>
          <p:cNvSpPr txBox="1">
            <a:spLocks noChangeArrowheads="1"/>
          </p:cNvSpPr>
          <p:nvPr/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444500" indent="-382588">
              <a:lnSpc>
                <a:spcPct val="10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Wingdings 2" pitchFamily="18" charset="2"/>
              <a:buChar char="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r>
              <a:rPr lang="en-GB" sz="3000">
                <a:solidFill>
                  <a:srgbClr val="FFFFFF"/>
                </a:solidFill>
              </a:rPr>
              <a:t>Dománosti používají  svůj důchod na:</a:t>
            </a:r>
          </a:p>
          <a:p>
            <a:pPr marL="444500" indent="-382588">
              <a:lnSpc>
                <a:spcPct val="10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Calibri" pitchFamily="34" charset="0"/>
              <a:buChar char="-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r>
              <a:rPr lang="en-GB" sz="3000">
                <a:solidFill>
                  <a:srgbClr val="FFFFFF"/>
                </a:solidFill>
              </a:rPr>
              <a:t>Spotřebu</a:t>
            </a:r>
          </a:p>
          <a:p>
            <a:pPr marL="444500" indent="-382588">
              <a:lnSpc>
                <a:spcPct val="10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Wingdings 2" pitchFamily="18" charset="2"/>
              <a:buNone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r>
              <a:rPr lang="en-GB" sz="3000">
                <a:solidFill>
                  <a:srgbClr val="FFFFFF"/>
                </a:solidFill>
              </a:rPr>
              <a:t>nebo/a</a:t>
            </a:r>
          </a:p>
          <a:p>
            <a:pPr marL="444500" indent="-382588">
              <a:lnSpc>
                <a:spcPct val="10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Calibri" pitchFamily="34" charset="0"/>
              <a:buChar char="-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r>
              <a:rPr lang="en-GB" sz="3000">
                <a:solidFill>
                  <a:srgbClr val="FFFFFF"/>
                </a:solidFill>
              </a:rPr>
              <a:t>Úspory</a:t>
            </a:r>
          </a:p>
          <a:p>
            <a:pPr marL="444500" indent="-382588">
              <a:lnSpc>
                <a:spcPct val="10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Wingdings 2" pitchFamily="18" charset="2"/>
              <a:buNone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endParaRPr lang="en-GB" sz="3000">
              <a:solidFill>
                <a:srgbClr val="FFFFFF"/>
              </a:solidFill>
            </a:endParaRPr>
          </a:p>
          <a:p>
            <a:pPr marL="444500" indent="-382588" algn="ctr">
              <a:lnSpc>
                <a:spcPct val="10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Wingdings 2" pitchFamily="18" charset="2"/>
              <a:buNone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r>
              <a:rPr lang="en-GB" sz="3000">
                <a:solidFill>
                  <a:srgbClr val="FFFFFF"/>
                </a:solidFill>
              </a:rPr>
              <a:t>S = - Sa + sYD</a:t>
            </a:r>
          </a:p>
          <a:p>
            <a:pPr marL="444500" indent="-382588" algn="ctr">
              <a:lnSpc>
                <a:spcPct val="100000"/>
              </a:lnSpc>
              <a:spcBef>
                <a:spcPts val="750"/>
              </a:spcBef>
              <a:buClr>
                <a:srgbClr val="FE8637"/>
              </a:buClr>
              <a:buSzPct val="80000"/>
              <a:buFont typeface="Wingdings 2" pitchFamily="18" charset="2"/>
              <a:buNone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  <a:tab pos="9588500" algn="l"/>
              </a:tabLst>
            </a:pPr>
            <a:r>
              <a:rPr lang="en-GB" sz="3000">
                <a:solidFill>
                  <a:srgbClr val="FFFFFF"/>
                </a:solidFill>
              </a:rPr>
              <a:t>S = -100 + 0,2YD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ady Office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ady Office">
      <a:majorFont>
        <a:latin typeface="Calibri"/>
        <a:ea typeface="MS Gothic"/>
        <a:cs typeface="MS Gothic"/>
      </a:majorFont>
      <a:minorFont>
        <a:latin typeface="Calibri"/>
        <a:ea typeface="MS Gothic"/>
        <a:cs typeface="MS Gothic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2000"/>
          </a:lnSpc>
          <a:spcBef>
            <a:spcPct val="0"/>
          </a:spcBef>
          <a:spcAft>
            <a:spcPct val="0"/>
          </a:spcAft>
          <a:buClr>
            <a:srgbClr val="FFFFFF"/>
          </a:buClr>
          <a:buSzPct val="100000"/>
          <a:buFont typeface="Calibri" pitchFamily="32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2000"/>
          </a:lnSpc>
          <a:spcBef>
            <a:spcPct val="0"/>
          </a:spcBef>
          <a:spcAft>
            <a:spcPct val="0"/>
          </a:spcAft>
          <a:buClr>
            <a:srgbClr val="FFFFFF"/>
          </a:buClr>
          <a:buSzPct val="100000"/>
          <a:buFont typeface="Calibri" pitchFamily="32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itchFamily="32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Motiv sady Office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ady Office">
      <a:majorFont>
        <a:latin typeface="Calibri"/>
        <a:ea typeface="MS Gothic"/>
        <a:cs typeface="MS Gothic"/>
      </a:majorFont>
      <a:minorFont>
        <a:latin typeface="Calibri"/>
        <a:ea typeface="MS Gothic"/>
        <a:cs typeface="MS Gothic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2000"/>
          </a:lnSpc>
          <a:spcBef>
            <a:spcPct val="0"/>
          </a:spcBef>
          <a:spcAft>
            <a:spcPct val="0"/>
          </a:spcAft>
          <a:buClr>
            <a:srgbClr val="FFFFFF"/>
          </a:buClr>
          <a:buSzPct val="100000"/>
          <a:buFont typeface="Calibri" pitchFamily="32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2000"/>
          </a:lnSpc>
          <a:spcBef>
            <a:spcPct val="0"/>
          </a:spcBef>
          <a:spcAft>
            <a:spcPct val="0"/>
          </a:spcAft>
          <a:buClr>
            <a:srgbClr val="FFFFFF"/>
          </a:buClr>
          <a:buSzPct val="100000"/>
          <a:buFont typeface="Calibri" pitchFamily="32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itchFamily="32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4_Motiv sady Office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ady Office">
      <a:majorFont>
        <a:latin typeface="Calibri"/>
        <a:ea typeface="MS Gothic"/>
        <a:cs typeface="MS Gothic"/>
      </a:majorFont>
      <a:minorFont>
        <a:latin typeface="Calibri"/>
        <a:ea typeface="MS Gothic"/>
        <a:cs typeface="MS Gothic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2000"/>
          </a:lnSpc>
          <a:spcBef>
            <a:spcPct val="0"/>
          </a:spcBef>
          <a:spcAft>
            <a:spcPct val="0"/>
          </a:spcAft>
          <a:buClr>
            <a:srgbClr val="FFFFFF"/>
          </a:buClr>
          <a:buSzPct val="100000"/>
          <a:buFont typeface="Calibri" pitchFamily="32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2000"/>
          </a:lnSpc>
          <a:spcBef>
            <a:spcPct val="0"/>
          </a:spcBef>
          <a:spcAft>
            <a:spcPct val="0"/>
          </a:spcAft>
          <a:buClr>
            <a:srgbClr val="FFFFFF"/>
          </a:buClr>
          <a:buSzPct val="100000"/>
          <a:buFont typeface="Calibri" pitchFamily="32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itchFamily="32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5_Motiv sady Office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ady Office">
      <a:majorFont>
        <a:latin typeface="Calibri"/>
        <a:ea typeface="MS Gothic"/>
        <a:cs typeface="MS Gothic"/>
      </a:majorFont>
      <a:minorFont>
        <a:latin typeface="Calibri"/>
        <a:ea typeface="MS Gothic"/>
        <a:cs typeface="MS Gothic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2000"/>
          </a:lnSpc>
          <a:spcBef>
            <a:spcPct val="0"/>
          </a:spcBef>
          <a:spcAft>
            <a:spcPct val="0"/>
          </a:spcAft>
          <a:buClr>
            <a:srgbClr val="FFFFFF"/>
          </a:buClr>
          <a:buSzPct val="100000"/>
          <a:buFont typeface="Calibri" pitchFamily="32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2000"/>
          </a:lnSpc>
          <a:spcBef>
            <a:spcPct val="0"/>
          </a:spcBef>
          <a:spcAft>
            <a:spcPct val="0"/>
          </a:spcAft>
          <a:buClr>
            <a:srgbClr val="FFFFFF"/>
          </a:buClr>
          <a:buSzPct val="100000"/>
          <a:buFont typeface="Calibri" pitchFamily="32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itchFamily="32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6_Motiv sady Office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ady Office">
      <a:majorFont>
        <a:latin typeface="Calibri"/>
        <a:ea typeface="MS Gothic"/>
        <a:cs typeface="MS Gothic"/>
      </a:majorFont>
      <a:minorFont>
        <a:latin typeface="Calibri"/>
        <a:ea typeface="MS Gothic"/>
        <a:cs typeface="MS Gothic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2000"/>
          </a:lnSpc>
          <a:spcBef>
            <a:spcPct val="0"/>
          </a:spcBef>
          <a:spcAft>
            <a:spcPct val="0"/>
          </a:spcAft>
          <a:buClr>
            <a:srgbClr val="FFFFFF"/>
          </a:buClr>
          <a:buSzPct val="100000"/>
          <a:buFont typeface="Calibri" pitchFamily="32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2000"/>
          </a:lnSpc>
          <a:spcBef>
            <a:spcPct val="0"/>
          </a:spcBef>
          <a:spcAft>
            <a:spcPct val="0"/>
          </a:spcAft>
          <a:buClr>
            <a:srgbClr val="FFFFFF"/>
          </a:buClr>
          <a:buSzPct val="100000"/>
          <a:buFont typeface="Calibri" pitchFamily="32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itchFamily="32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7_Motiv sady Office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ady Office">
      <a:majorFont>
        <a:latin typeface="Calibri"/>
        <a:ea typeface="MS Gothic"/>
        <a:cs typeface="MS Gothic"/>
      </a:majorFont>
      <a:minorFont>
        <a:latin typeface="Calibri"/>
        <a:ea typeface="MS Gothic"/>
        <a:cs typeface="MS Gothic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2000"/>
          </a:lnSpc>
          <a:spcBef>
            <a:spcPct val="0"/>
          </a:spcBef>
          <a:spcAft>
            <a:spcPct val="0"/>
          </a:spcAft>
          <a:buClr>
            <a:srgbClr val="FFFFFF"/>
          </a:buClr>
          <a:buSzPct val="100000"/>
          <a:buFont typeface="Calibri" pitchFamily="32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2000"/>
          </a:lnSpc>
          <a:spcBef>
            <a:spcPct val="0"/>
          </a:spcBef>
          <a:spcAft>
            <a:spcPct val="0"/>
          </a:spcAft>
          <a:buClr>
            <a:srgbClr val="FFFFFF"/>
          </a:buClr>
          <a:buSzPct val="100000"/>
          <a:buFont typeface="Calibri" pitchFamily="32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itchFamily="32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Technický">
  <a:themeElements>
    <a:clrScheme name="Technický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ký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1_Technický">
  <a:themeElements>
    <a:clrScheme name="Technický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ký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683</Words>
  <Application>Microsoft Office PowerPoint</Application>
  <PresentationFormat>On-screen Show (4:3)</PresentationFormat>
  <Paragraphs>182</Paragraphs>
  <Slides>24</Slides>
  <Notes>24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8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24</vt:i4>
      </vt:variant>
    </vt:vector>
  </HeadingPairs>
  <TitlesOfParts>
    <vt:vector size="41" baseType="lpstr">
      <vt:lpstr>Calibri</vt:lpstr>
      <vt:lpstr>MS Gothic</vt:lpstr>
      <vt:lpstr>Wingdings 2</vt:lpstr>
      <vt:lpstr>Verdana</vt:lpstr>
      <vt:lpstr>Times New Roman</vt:lpstr>
      <vt:lpstr>Arial</vt:lpstr>
      <vt:lpstr>Franklin Gothic Book</vt:lpstr>
      <vt:lpstr>Tahoma</vt:lpstr>
      <vt:lpstr>Wingdings</vt:lpstr>
      <vt:lpstr>Motiv sady Office</vt:lpstr>
      <vt:lpstr>3_Motiv sady Office</vt:lpstr>
      <vt:lpstr>4_Motiv sady Office</vt:lpstr>
      <vt:lpstr>5_Motiv sady Office</vt:lpstr>
      <vt:lpstr>6_Motiv sady Office</vt:lpstr>
      <vt:lpstr>7_Motiv sady Office</vt:lpstr>
      <vt:lpstr>Technický</vt:lpstr>
      <vt:lpstr>1_Technický</vt:lpstr>
      <vt:lpstr>Slide 1</vt:lpstr>
      <vt:lpstr>Slide 2</vt:lpstr>
      <vt:lpstr>Slide 3</vt:lpstr>
      <vt:lpstr>Slide 4</vt:lpstr>
      <vt:lpstr>Slide 5</vt:lpstr>
      <vt:lpstr>Slide 6</vt:lpstr>
      <vt:lpstr>Spotřební funkce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MAKROEKONOMIKA</dc:title>
  <dc:creator>Lucie</dc:creator>
  <cp:lastModifiedBy>Lucie</cp:lastModifiedBy>
  <cp:revision>2</cp:revision>
  <dcterms:modified xsi:type="dcterms:W3CDTF">2013-03-08T09:06:08Z</dcterms:modified>
</cp:coreProperties>
</file>