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5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31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9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9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83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58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8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08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54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7AF3-74CC-4FA4-9AE3-0533FB1C9F21}" type="datetimeFigureOut">
              <a:rPr lang="cs-CZ" smtClean="0"/>
              <a:t>15. 3. 2017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79208-3571-4208-AE45-E0EE031E5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DĚLBA PRÁCE</a:t>
            </a:r>
            <a:br>
              <a:rPr lang="cs-CZ" b="1" dirty="0" smtClean="0"/>
            </a:br>
            <a:r>
              <a:rPr lang="cs-CZ" sz="3200" b="1" dirty="0" smtClean="0"/>
              <a:t>PODOBNOST A NÁVAZNOST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David Lobpreis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9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Velký strojírenský podnik s diverzifikovaným výrobním program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55399"/>
            <a:ext cx="8208912" cy="491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01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Půda</a:t>
            </a:r>
          </a:p>
          <a:p>
            <a:r>
              <a:rPr lang="cs-CZ" dirty="0" smtClean="0"/>
              <a:t>Práce</a:t>
            </a:r>
          </a:p>
          <a:p>
            <a:r>
              <a:rPr lang="cs-CZ" dirty="0" smtClean="0"/>
              <a:t>Kapitál</a:t>
            </a:r>
          </a:p>
          <a:p>
            <a:pPr marL="0" indent="0">
              <a:buNone/>
            </a:pPr>
            <a:r>
              <a:rPr lang="cs-CZ" dirty="0" smtClean="0"/>
              <a:t>	- hmotný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nehmotný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Manažer se snaží dosáhnout optimálního využití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10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podniku – výchozí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Model struktury činností – výchozí st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27566" cy="440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79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Specializace funkční a předmětová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Model struktury činností - kombinace principu funkční a předmětné specializ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21" y="1556792"/>
            <a:ext cx="837374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9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Podobnost X návaznost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Podobnost versus návazn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08912" cy="48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78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 festivalu?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Model struktury činností - kombinace principu funkční a předmětné specializ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21" y="1556792"/>
            <a:ext cx="837374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18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míra specializace?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Závislost nákladů na proporci mezi funkční a předmětnou specializac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124744"/>
            <a:ext cx="8350777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18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Praxe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03201"/>
            <a:ext cx="7992888" cy="5362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6046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</Words>
  <Application>Microsoft Office PowerPoint</Application>
  <PresentationFormat>Předvádění na obrazovce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DĚLBA PRÁCE PODOBNOST A NÁVAZNOST</vt:lpstr>
      <vt:lpstr>Organizační struktura</vt:lpstr>
      <vt:lpstr>Výrobní faktory</vt:lpstr>
      <vt:lpstr>Struktura podniku – výchozí stav</vt:lpstr>
      <vt:lpstr>Specializace funkční a předmětová </vt:lpstr>
      <vt:lpstr>Podobnost X návaznost</vt:lpstr>
      <vt:lpstr>Organizace festivalu?</vt:lpstr>
      <vt:lpstr>Optimální míra specializace?</vt:lpstr>
      <vt:lpstr>Praxe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DĚLBA PRÁCE PODOBNOST A NÁVAZNOST</dc:title>
  <dc:creator>David Lobpreis</dc:creator>
  <cp:lastModifiedBy>David Lobpreis</cp:lastModifiedBy>
  <cp:revision>3</cp:revision>
  <dcterms:created xsi:type="dcterms:W3CDTF">2017-03-15T11:17:18Z</dcterms:created>
  <dcterms:modified xsi:type="dcterms:W3CDTF">2017-03-15T11:43:53Z</dcterms:modified>
</cp:coreProperties>
</file>