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  <p:sldId id="266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98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4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98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75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72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61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42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9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19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596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36067-6EB4-409A-B06C-AA6C7B01488F}" type="datetimeFigureOut">
              <a:rPr lang="cs-CZ" smtClean="0"/>
              <a:t>27. 4. 2017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9EE26-273A-4C6C-83E2-8064E3D6BD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30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Pyramida organizační kultury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David Lobpreis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350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organizační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národní kultury.</a:t>
            </a:r>
          </a:p>
          <a:p>
            <a:r>
              <a:rPr lang="cs-CZ" dirty="0" smtClean="0"/>
              <a:t>Vliv podnikatelského a tržního prostředí.</a:t>
            </a:r>
          </a:p>
          <a:p>
            <a:r>
              <a:rPr lang="cs-CZ" dirty="0" smtClean="0"/>
              <a:t>Vliv profese a vzdělání.</a:t>
            </a:r>
          </a:p>
          <a:p>
            <a:r>
              <a:rPr lang="cs-CZ" dirty="0" smtClean="0"/>
              <a:t>Vliv zakladatele/vůdce.</a:t>
            </a:r>
          </a:p>
          <a:p>
            <a:r>
              <a:rPr lang="cs-CZ" dirty="0" smtClean="0"/>
              <a:t>Vliv velikosti a délky existence organizace.</a:t>
            </a:r>
          </a:p>
          <a:p>
            <a:r>
              <a:rPr lang="cs-CZ" dirty="0" smtClean="0"/>
              <a:t>Vliv technologií.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37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Cultivare</a:t>
            </a:r>
            <a:r>
              <a:rPr lang="cs-CZ" dirty="0" smtClean="0"/>
              <a:t> = obdělávat, pěstovat</a:t>
            </a:r>
          </a:p>
          <a:p>
            <a:r>
              <a:rPr lang="cs-CZ" dirty="0" smtClean="0"/>
              <a:t>Kultura bakterií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708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Kultura (organizační)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000" dirty="0" smtClean="0"/>
              <a:t>= souhrn </a:t>
            </a:r>
            <a:r>
              <a:rPr lang="cs-CZ" sz="4000" dirty="0"/>
              <a:t>představ, přístupů a hodnot </a:t>
            </a:r>
            <a:r>
              <a:rPr lang="cs-CZ" sz="4000" dirty="0" smtClean="0"/>
              <a:t>sdílených </a:t>
            </a:r>
            <a:r>
              <a:rPr lang="cs-CZ" sz="4000" dirty="0"/>
              <a:t>a relativně dlouhodobě </a:t>
            </a:r>
            <a:r>
              <a:rPr lang="cs-CZ" sz="4000" dirty="0" smtClean="0"/>
              <a:t>udržovaných</a:t>
            </a:r>
          </a:p>
          <a:p>
            <a:pPr marL="0" indent="0">
              <a:buNone/>
            </a:pPr>
            <a:r>
              <a:rPr lang="cs-CZ" sz="4000" dirty="0" smtClean="0"/>
              <a:t>(v organizaci)</a:t>
            </a:r>
            <a:endParaRPr lang="cs-CZ" sz="4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79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„Kultura organizace je její osobnost, co je pro ni typické.“</a:t>
            </a:r>
          </a:p>
          <a:p>
            <a:r>
              <a:rPr lang="cs-CZ" dirty="0" smtClean="0"/>
              <a:t>„Organizační kultura je převládající vzorec chování.“</a:t>
            </a:r>
          </a:p>
          <a:p>
            <a:r>
              <a:rPr lang="cs-CZ" dirty="0" smtClean="0"/>
              <a:t>„Firemní kultura je vše pozitivní, co je ve firmě sdíleno.“</a:t>
            </a:r>
          </a:p>
          <a:p>
            <a:r>
              <a:rPr lang="cs-CZ" dirty="0" smtClean="0"/>
              <a:t>„Kultura v organizaci je způsob, jakým se v organizaci žije a pracuje.“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8925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Dvě složky organizační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Vnitřní:</a:t>
            </a:r>
            <a:r>
              <a:rPr lang="cs-CZ" dirty="0" smtClean="0"/>
              <a:t> ovlivňuje jednání svých zaměstnanců a tím i celé organizace</a:t>
            </a:r>
          </a:p>
          <a:p>
            <a:endParaRPr lang="cs-CZ" dirty="0" smtClean="0"/>
          </a:p>
          <a:p>
            <a:r>
              <a:rPr lang="cs-CZ" b="1" dirty="0" smtClean="0"/>
              <a:t>Vnější:</a:t>
            </a:r>
            <a:r>
              <a:rPr lang="cs-CZ" dirty="0" smtClean="0"/>
              <a:t> vytváří specifickou, originální a neopakovatelnou tvář (identitu) organizace (= image značky, </a:t>
            </a:r>
            <a:r>
              <a:rPr lang="cs-CZ" dirty="0" err="1" smtClean="0"/>
              <a:t>brand</a:t>
            </a:r>
            <a:r>
              <a:rPr lang="cs-CZ" dirty="0" smtClean="0"/>
              <a:t>), která je často nejvýznamnější při rozhodování zákazníka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66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Pyramida organizační kultury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313259"/>
            <a:ext cx="6515100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141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Integrita organizační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Každý leader jde svým podřízeným příkladem a striktně dodržuje stanovená pravidla firemní kultury, jejichž dodržování by měl vyžadovat od svých podřízených.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981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špatné firemní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Depresivní kultura </a:t>
            </a:r>
            <a:r>
              <a:rPr lang="cs-CZ" dirty="0" smtClean="0"/>
              <a:t>– projevy: pesimismus, skepse, stejně se nedá nic změnit</a:t>
            </a:r>
          </a:p>
          <a:p>
            <a:r>
              <a:rPr lang="cs-CZ" b="1" dirty="0" smtClean="0"/>
              <a:t>Paranoidní kultura</a:t>
            </a:r>
            <a:r>
              <a:rPr lang="cs-CZ" dirty="0" smtClean="0"/>
              <a:t> – projevy: permanentní stres, ohrožení termíny, úkoly nelze splnit , strach o přežití</a:t>
            </a:r>
          </a:p>
          <a:p>
            <a:r>
              <a:rPr lang="cs-CZ" b="1" dirty="0" smtClean="0"/>
              <a:t>Nátlaková kultura</a:t>
            </a:r>
            <a:r>
              <a:rPr lang="cs-CZ" dirty="0" smtClean="0"/>
              <a:t> – projevy: všeobecná formalizace, diktát byrokracie, na všechno je předpis nebo příkaz „shora“</a:t>
            </a:r>
          </a:p>
          <a:p>
            <a:r>
              <a:rPr lang="cs-CZ" b="1" dirty="0" smtClean="0"/>
              <a:t>Dramatická kultura</a:t>
            </a:r>
            <a:r>
              <a:rPr lang="cs-CZ" dirty="0" smtClean="0"/>
              <a:t> – projevy: divadlo jednoho herce, „šéf“ je obdivovaný, neomylný a neomezený pán</a:t>
            </a:r>
          </a:p>
          <a:p>
            <a:r>
              <a:rPr lang="cs-CZ" b="1" dirty="0" smtClean="0"/>
              <a:t>Schizoidní kultura</a:t>
            </a:r>
            <a:r>
              <a:rPr lang="cs-CZ" dirty="0" smtClean="0"/>
              <a:t> – projevy: intriky, mocenské souboje, lépe moc nevynikat a vyčkat na příležitost.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2416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organizační kultury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Základní předpoklady</a:t>
            </a:r>
          </a:p>
          <a:p>
            <a:r>
              <a:rPr lang="cs-CZ" dirty="0"/>
              <a:t>Hodnoty </a:t>
            </a:r>
          </a:p>
          <a:p>
            <a:r>
              <a:rPr lang="cs-CZ" dirty="0"/>
              <a:t>Postoje</a:t>
            </a:r>
          </a:p>
          <a:p>
            <a:r>
              <a:rPr lang="cs-CZ" dirty="0"/>
              <a:t>Normy chování</a:t>
            </a:r>
          </a:p>
          <a:p>
            <a:r>
              <a:rPr lang="cs-CZ" dirty="0"/>
              <a:t>Jazyk</a:t>
            </a:r>
          </a:p>
          <a:p>
            <a:r>
              <a:rPr lang="cs-CZ" dirty="0"/>
              <a:t>Historky a mýty</a:t>
            </a:r>
          </a:p>
          <a:p>
            <a:r>
              <a:rPr lang="cs-CZ" dirty="0"/>
              <a:t>Zvyky, rituály, ceremoniály</a:t>
            </a:r>
          </a:p>
          <a:p>
            <a:r>
              <a:rPr lang="cs-CZ" dirty="0"/>
              <a:t>Hrdinové </a:t>
            </a:r>
          </a:p>
          <a:p>
            <a:r>
              <a:rPr lang="cs-CZ" dirty="0"/>
              <a:t>Firemní architektura a </a:t>
            </a:r>
            <a:r>
              <a:rPr lang="cs-CZ" dirty="0" smtClean="0"/>
              <a:t>vybavení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0786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301</Words>
  <Application>Microsoft Office PowerPoint</Application>
  <PresentationFormat>Předvádění na obrazovce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Pyramida organizační kultury</vt:lpstr>
      <vt:lpstr>Kultura</vt:lpstr>
      <vt:lpstr>Kultura (organizační)</vt:lpstr>
      <vt:lpstr>Organizační kultura</vt:lpstr>
      <vt:lpstr>Dvě složky organizační kultury</vt:lpstr>
      <vt:lpstr>Pyramida organizační kultury</vt:lpstr>
      <vt:lpstr>Integrita organizační kultury</vt:lpstr>
      <vt:lpstr>Příklady špatné firemní kultury</vt:lpstr>
      <vt:lpstr>Prvky organizační kultury</vt:lpstr>
      <vt:lpstr>Zdroje organizační kultury</vt:lpstr>
    </vt:vector>
  </TitlesOfParts>
  <Company>Janáčkova akademie múzických umění v Brně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Pyramida organizační kultury</dc:title>
  <dc:creator>David Lobpreis</dc:creator>
  <cp:lastModifiedBy>David Lobpreis</cp:lastModifiedBy>
  <cp:revision>4</cp:revision>
  <dcterms:created xsi:type="dcterms:W3CDTF">2017-04-27T06:35:54Z</dcterms:created>
  <dcterms:modified xsi:type="dcterms:W3CDTF">2017-04-27T07:53:42Z</dcterms:modified>
</cp:coreProperties>
</file>