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6" r:id="rId7"/>
    <p:sldId id="267" r:id="rId8"/>
    <p:sldId id="264" r:id="rId9"/>
    <p:sldId id="265" r:id="rId10"/>
    <p:sldId id="268" r:id="rId11"/>
    <p:sldId id="26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25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6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6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6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0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03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0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20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4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0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7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BFDC-EC53-4422-9728-D28E20D6010C}" type="datetimeFigureOut">
              <a:rPr lang="cs-CZ" smtClean="0"/>
              <a:t>20. 4. 2017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7F9C-8CA2-4C75-962B-8069C86CCF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6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/>
              <a:t>DIVADLO - PODNIK - ORGANIZACE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David Lobpreis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00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</a:t>
            </a:r>
            <a:endParaRPr lang="cs-CZ" dirty="0"/>
          </a:p>
        </p:txBody>
      </p:sp>
      <p:pic>
        <p:nvPicPr>
          <p:cNvPr id="8194" name="Picture 2" descr="Výsledek obrázku pro zpětn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1"/>
            <a:ext cx="8211985" cy="27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7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a její poslání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Inspekční funkce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r>
              <a:rPr lang="cs-CZ" dirty="0" smtClean="0"/>
              <a:t>Preventivní funkce </a:t>
            </a:r>
          </a:p>
          <a:p>
            <a:endParaRPr lang="cs-CZ" dirty="0" smtClean="0"/>
          </a:p>
          <a:p>
            <a:r>
              <a:rPr lang="cs-CZ" dirty="0" smtClean="0"/>
              <a:t>Eliminační funkce</a:t>
            </a:r>
          </a:p>
        </p:txBody>
      </p:sp>
    </p:spTree>
    <p:extLst>
      <p:ext uri="{BB962C8B-B14F-4D97-AF65-F5344CB8AC3E}">
        <p14:creationId xmlns:p14="http://schemas.microsoft.com/office/powerpoint/2010/main" val="142279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Vitalita organizace</a:t>
            </a:r>
            <a:endParaRPr lang="cs-CZ" b="1" dirty="0"/>
          </a:p>
        </p:txBody>
      </p:sp>
      <p:pic>
        <p:nvPicPr>
          <p:cNvPr id="1026" name="Picture 2" descr="Výsledek obrázku pro pyramida vit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76" y="1124744"/>
            <a:ext cx="5427712" cy="553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9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Maslow</a:t>
            </a:r>
            <a:r>
              <a:rPr lang="cs-CZ" dirty="0" smtClean="0"/>
              <a:t> - priority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Ale:</a:t>
            </a:r>
          </a:p>
          <a:p>
            <a:r>
              <a:rPr lang="cs-CZ" dirty="0"/>
              <a:t>55 % občanů ČR má nadváhu, 33% dětí</a:t>
            </a:r>
          </a:p>
          <a:p>
            <a:r>
              <a:rPr lang="cs-CZ" dirty="0" smtClean="0"/>
              <a:t>domácí násilí: téměř 50% domácností</a:t>
            </a:r>
          </a:p>
          <a:p>
            <a:endParaRPr lang="cs-CZ" dirty="0"/>
          </a:p>
        </p:txBody>
      </p:sp>
      <p:pic>
        <p:nvPicPr>
          <p:cNvPr id="4" name="Picture 2" descr="Výsledek obrázku pro maslowova pyramida potř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412776"/>
            <a:ext cx="3672408" cy="33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0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„The customer is the foundation of a business and keeps it in existence. He alone gives employment.“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Peter F. </a:t>
            </a:r>
            <a:r>
              <a:rPr lang="cs-CZ" dirty="0" err="1" smtClean="0"/>
              <a:t>Drucker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Jak je to s neziskovou společností?</a:t>
            </a:r>
          </a:p>
          <a:p>
            <a:pPr marL="0" indent="0">
              <a:buNone/>
            </a:pPr>
            <a:r>
              <a:rPr lang="cs-CZ" dirty="0" smtClean="0"/>
              <a:t>Používají neziskovky marketing?</a:t>
            </a:r>
          </a:p>
        </p:txBody>
      </p:sp>
    </p:spTree>
    <p:extLst>
      <p:ext uri="{BB962C8B-B14F-4D97-AF65-F5344CB8AC3E}">
        <p14:creationId xmlns:p14="http://schemas.microsoft.com/office/powerpoint/2010/main" val="30594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</a:t>
            </a:r>
            <a:endParaRPr lang="cs-CZ" dirty="0"/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96871" cy="41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1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</a:t>
            </a:r>
            <a:endParaRPr lang="cs-CZ" dirty="0"/>
          </a:p>
        </p:txBody>
      </p:sp>
      <p:pic>
        <p:nvPicPr>
          <p:cNvPr id="5122" name="Picture 2" descr="Výsledek obrázku pro včel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40748" cy="52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7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účinnost (= „zisk“ / „náklady“)</a:t>
            </a:r>
          </a:p>
          <a:p>
            <a:endParaRPr lang="cs-CZ" dirty="0" smtClean="0"/>
          </a:p>
          <a:p>
            <a:r>
              <a:rPr lang="cs-CZ" dirty="0" err="1" smtClean="0"/>
              <a:t>Paretovo</a:t>
            </a:r>
            <a:r>
              <a:rPr lang="cs-CZ" dirty="0" smtClean="0"/>
              <a:t> optimum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Teorie </a:t>
            </a:r>
            <a:r>
              <a:rPr lang="cs-CZ" dirty="0"/>
              <a:t>efektivních trhů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12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„Skutečná stabilita nastává tam, kde se zabýváme okolím organizace, ve kterém její procesy fungují“</a:t>
            </a:r>
          </a:p>
          <a:p>
            <a:pPr marL="0" indent="0">
              <a:buNone/>
            </a:pPr>
            <a:r>
              <a:rPr lang="cs-CZ" dirty="0" smtClean="0"/>
              <a:t>J. Plamínek</a:t>
            </a:r>
            <a:endParaRPr lang="cs-CZ" dirty="0"/>
          </a:p>
        </p:txBody>
      </p:sp>
      <p:pic>
        <p:nvPicPr>
          <p:cNvPr id="6146" name="Picture 2" descr="http://www.kostron.cz/Imag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40615"/>
            <a:ext cx="5360539" cy="37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91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Dynamika</a:t>
            </a:r>
            <a:endParaRPr lang="cs-CZ" dirty="0"/>
          </a:p>
        </p:txBody>
      </p:sp>
      <p:pic>
        <p:nvPicPr>
          <p:cNvPr id="7170" name="Picture 2" descr="https://i.stack.imgur.com/kcTM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4191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99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121</Words>
  <Application>Microsoft Office PowerPoint</Application>
  <PresentationFormat>Předvádění na obrazovce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DIVADLO - PODNIK - ORGANIZACE </vt:lpstr>
      <vt:lpstr>Vitalita organizace</vt:lpstr>
      <vt:lpstr>Maslow - priority</vt:lpstr>
      <vt:lpstr>Užitečnost</vt:lpstr>
      <vt:lpstr>Efektivita</vt:lpstr>
      <vt:lpstr>Efektivita</vt:lpstr>
      <vt:lpstr>Efektivita</vt:lpstr>
      <vt:lpstr>Stabilita</vt:lpstr>
      <vt:lpstr>Dynamika</vt:lpstr>
      <vt:lpstr>Zpětná vazba</vt:lpstr>
      <vt:lpstr>Kontrola a její poslání</vt:lpstr>
    </vt:vector>
  </TitlesOfParts>
  <Company>Janáčkova akademie múzických umění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DIVADLO - PODNIK - ORGANIZACE</dc:title>
  <dc:creator>David Lobpreis</dc:creator>
  <cp:lastModifiedBy>David Lobpreis</cp:lastModifiedBy>
  <cp:revision>5</cp:revision>
  <dcterms:created xsi:type="dcterms:W3CDTF">2017-04-20T07:40:49Z</dcterms:created>
  <dcterms:modified xsi:type="dcterms:W3CDTF">2017-04-20T08:37:17Z</dcterms:modified>
</cp:coreProperties>
</file>