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257" r:id="rId4"/>
    <p:sldId id="265" r:id="rId5"/>
    <p:sldId id="266" r:id="rId6"/>
    <p:sldId id="258" r:id="rId7"/>
    <p:sldId id="264" r:id="rId8"/>
    <p:sldId id="268" r:id="rId9"/>
    <p:sldId id="27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423BC-B318-4DB4-A422-EC9E32ABD2AB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CD5BE-B908-4FB5-BAD1-1838BF6185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515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209A-870C-4B9F-9F7A-FE0CEDB82A89}" type="datetime1">
              <a:rPr lang="cs-CZ" smtClean="0"/>
              <a:t>11.5.2016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682-A7D6-4043-80CF-144FF6E9448C}" type="datetime1">
              <a:rPr lang="cs-CZ" smtClean="0"/>
              <a:t>11.5.2016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78BB-24CD-47E0-8EFF-8A8DEBD7242F}" type="datetime1">
              <a:rPr lang="cs-CZ" smtClean="0"/>
              <a:t>11.5.2016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5AC1-5BC2-4B7F-B576-6C46C363D1AD}" type="datetime1">
              <a:rPr lang="cs-CZ" smtClean="0"/>
              <a:t>11.5.2016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62FF-1798-4B1D-A863-CCA4CBE17A8F}" type="datetime1">
              <a:rPr lang="cs-CZ" smtClean="0"/>
              <a:t>11.5.2016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EC8A-6FE2-405A-A4E5-AEF8136C0207}" type="datetime1">
              <a:rPr lang="cs-CZ" smtClean="0"/>
              <a:t>11.5.2016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1F2A-3406-44DA-9F2C-5C0F13E07EB7}" type="datetime1">
              <a:rPr lang="cs-CZ" smtClean="0"/>
              <a:t>11.5.2016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6D60-1C42-432D-9FA6-C19F1125A1CE}" type="datetime1">
              <a:rPr lang="cs-CZ" smtClean="0"/>
              <a:t>11.5.2016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5359-5794-428C-A9BA-49E5D0687A80}" type="datetime1">
              <a:rPr lang="cs-CZ" smtClean="0"/>
              <a:t>11.5.2016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2671-0353-403D-B3E2-DA9E6D889DBA}" type="datetime1">
              <a:rPr lang="cs-CZ" smtClean="0"/>
              <a:t>11.5.2016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D1ED8-46C6-413C-A09E-60A930586C03}" type="datetime1">
              <a:rPr lang="cs-CZ" smtClean="0"/>
              <a:t>11.5.2016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EB9D4B9-EB26-4AE1-88C0-660E9C13E3E5}" type="datetime1">
              <a:rPr lang="cs-CZ" smtClean="0"/>
              <a:t>11.5.2016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Datei:Bundesarchiv_Bild_146-2002-003-33A,_Berlin,_Volksb%C3%BChne.jp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de.wikipedia.org/wiki/Datei:Volksb%C3%BChne_am_Rosa-Luxemburg-Platz.jpg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FRANK CASTORF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PORTRÉT REŽISÉRA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frank casto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475767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frank castor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92696"/>
            <a:ext cx="451831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6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„Moje základní technika: rozbíjení.“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Castorf</a:t>
            </a:r>
            <a:r>
              <a:rPr lang="cs-CZ" dirty="0" smtClean="0"/>
              <a:t> v interview o svém působení na festivalu v Bayreuthu 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6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frank casto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7398"/>
            <a:ext cx="6923384" cy="518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2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„Chaos, potřebuji chaos!“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Castorf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8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800" dirty="0" smtClean="0"/>
              <a:t>FRANK CASTORF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Narozen 17. 6. 1951 ve východním Berlíně</a:t>
            </a:r>
          </a:p>
          <a:p>
            <a:r>
              <a:rPr lang="cs-CZ" b="1" dirty="0" smtClean="0"/>
              <a:t>1969 – 1970 vyučil se u východoněmeckých drah (</a:t>
            </a:r>
            <a:r>
              <a:rPr lang="cs-CZ" b="1" dirty="0" err="1" smtClean="0"/>
              <a:t>Deutsche</a:t>
            </a:r>
            <a:r>
              <a:rPr lang="cs-CZ" b="1" dirty="0" smtClean="0"/>
              <a:t> </a:t>
            </a:r>
            <a:r>
              <a:rPr lang="cs-CZ" b="1" dirty="0" err="1" smtClean="0"/>
              <a:t>Reichsbahn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Základní vojenská služba (</a:t>
            </a:r>
            <a:r>
              <a:rPr lang="cs-CZ" b="1" dirty="0" err="1" smtClean="0"/>
              <a:t>Nationale</a:t>
            </a:r>
            <a:r>
              <a:rPr lang="cs-CZ" b="1" dirty="0" smtClean="0"/>
              <a:t> </a:t>
            </a:r>
            <a:r>
              <a:rPr lang="cs-CZ" b="1" dirty="0" err="1" smtClean="0"/>
              <a:t>Volksarmee</a:t>
            </a:r>
            <a:r>
              <a:rPr lang="cs-CZ" b="1" dirty="0" smtClean="0"/>
              <a:t> – pohraniční jednotka)</a:t>
            </a:r>
          </a:p>
          <a:p>
            <a:r>
              <a:rPr lang="cs-CZ" b="1" dirty="0" smtClean="0"/>
              <a:t>1971 – 1976 </a:t>
            </a:r>
            <a:r>
              <a:rPr lang="cs-CZ" b="1" dirty="0"/>
              <a:t> studium divadelní </a:t>
            </a:r>
            <a:r>
              <a:rPr lang="cs-CZ" b="1" dirty="0" smtClean="0"/>
              <a:t>vědy na Humboldtově univerzitě v Berlíně </a:t>
            </a:r>
          </a:p>
          <a:p>
            <a:pPr lvl="1"/>
            <a:r>
              <a:rPr lang="cs-CZ" sz="2000" b="1" dirty="0" smtClean="0"/>
              <a:t>Diplomová práce: Základní linie „vývoje“ </a:t>
            </a:r>
            <a:r>
              <a:rPr lang="cs-CZ" sz="2000" b="1" dirty="0" err="1" smtClean="0"/>
              <a:t>Ionescových</a:t>
            </a:r>
            <a:r>
              <a:rPr lang="cs-CZ" sz="2000" b="1" dirty="0" smtClean="0"/>
              <a:t> světonázorově-ideologických a umělecko-estetických postojů ke skutečnosti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5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2800" dirty="0" smtClean="0"/>
              <a:t>FRANK CASTORF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Od r. 1985:</a:t>
            </a:r>
          </a:p>
          <a:p>
            <a:r>
              <a:rPr lang="cs-CZ" sz="2800" b="1" dirty="0" smtClean="0"/>
              <a:t>Inscenace v různých východoněmeckých divadlech</a:t>
            </a:r>
          </a:p>
          <a:p>
            <a:pPr lvl="1"/>
            <a:r>
              <a:rPr lang="cs-CZ" sz="2000" b="1" dirty="0" smtClean="0"/>
              <a:t>Karl-Marx-</a:t>
            </a:r>
            <a:r>
              <a:rPr lang="cs-CZ" sz="2000" b="1" dirty="0" err="1" smtClean="0"/>
              <a:t>Stadt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Halle</a:t>
            </a:r>
          </a:p>
          <a:p>
            <a:pPr lvl="1"/>
            <a:r>
              <a:rPr lang="cs-CZ" sz="2000" b="1" dirty="0" err="1" smtClean="0">
                <a:solidFill>
                  <a:srgbClr val="FF0000"/>
                </a:solidFill>
              </a:rPr>
              <a:t>Volksbühne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Berlin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lvl="1"/>
            <a:r>
              <a:rPr lang="cs-CZ" sz="2000" b="1" dirty="0" err="1" smtClean="0"/>
              <a:t>Deutsches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Theater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Berlin</a:t>
            </a:r>
            <a:endParaRPr lang="cs-CZ" sz="2000" b="1" dirty="0" smtClean="0"/>
          </a:p>
          <a:p>
            <a:r>
              <a:rPr lang="cs-CZ" sz="2800" b="1" dirty="0" smtClean="0"/>
              <a:t>Hostování na Západě</a:t>
            </a:r>
          </a:p>
          <a:p>
            <a:pPr lvl="1"/>
            <a:r>
              <a:rPr lang="cs-CZ" sz="2000" b="1" dirty="0" smtClean="0"/>
              <a:t>Mnichov</a:t>
            </a:r>
          </a:p>
          <a:p>
            <a:pPr lvl="1"/>
            <a:r>
              <a:rPr lang="cs-CZ" sz="2000" b="1" dirty="0" smtClean="0"/>
              <a:t>Kolín n. Rýnem</a:t>
            </a:r>
          </a:p>
          <a:p>
            <a:pPr lvl="1"/>
            <a:r>
              <a:rPr lang="cs-CZ" sz="2000" b="1" dirty="0" err="1" smtClean="0"/>
              <a:t>Baisilej</a:t>
            </a:r>
            <a:endParaRPr lang="cs-CZ" sz="2000" b="1" dirty="0" smtClean="0"/>
          </a:p>
          <a:p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1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sz="2800" dirty="0">
                <a:solidFill>
                  <a:srgbClr val="2F5897"/>
                </a:solidFill>
              </a:rPr>
              <a:t>FRANK CASTORF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1990 režisér </a:t>
            </a:r>
            <a:r>
              <a:rPr lang="cs-CZ" sz="2800" b="1" dirty="0" err="1" smtClean="0"/>
              <a:t>Deutsches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Theater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Berlin</a:t>
            </a:r>
            <a:endParaRPr lang="cs-CZ" sz="2800" b="1" dirty="0" smtClean="0"/>
          </a:p>
          <a:p>
            <a:r>
              <a:rPr lang="cs-CZ" sz="2800" b="1" dirty="0" smtClean="0"/>
              <a:t>1992 intendant divadla </a:t>
            </a:r>
            <a:r>
              <a:rPr lang="cs-CZ" sz="2800" b="1" dirty="0" err="1" smtClean="0">
                <a:solidFill>
                  <a:srgbClr val="FF0000"/>
                </a:solidFill>
              </a:rPr>
              <a:t>Volksbühne</a:t>
            </a:r>
            <a:r>
              <a:rPr lang="cs-CZ" sz="2800" b="1" dirty="0" smtClean="0"/>
              <a:t> </a:t>
            </a:r>
            <a:r>
              <a:rPr lang="cs-CZ" sz="2800" dirty="0" smtClean="0"/>
              <a:t>(řídí ho dodnes, smlouva do r. 2016)</a:t>
            </a:r>
          </a:p>
          <a:p>
            <a:r>
              <a:rPr lang="cs-CZ" sz="2800" b="1" dirty="0" smtClean="0"/>
              <a:t>Pravidelná hostování:</a:t>
            </a:r>
          </a:p>
          <a:p>
            <a:pPr lvl="1"/>
            <a:r>
              <a:rPr lang="cs-CZ" sz="2000" b="1" dirty="0" err="1" smtClean="0"/>
              <a:t>Deutsches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Schauspielhaus</a:t>
            </a:r>
            <a:r>
              <a:rPr lang="cs-CZ" sz="2000" b="1" dirty="0" smtClean="0"/>
              <a:t> Hamburg</a:t>
            </a:r>
          </a:p>
          <a:p>
            <a:pPr lvl="1"/>
            <a:r>
              <a:rPr lang="cs-CZ" sz="2000" b="1" dirty="0" smtClean="0"/>
              <a:t>Vídeň (</a:t>
            </a:r>
            <a:r>
              <a:rPr lang="cs-CZ" sz="2000" b="1" dirty="0" err="1" smtClean="0"/>
              <a:t>Burgtheater</a:t>
            </a:r>
            <a:r>
              <a:rPr lang="cs-CZ" sz="2000" b="1" dirty="0" smtClean="0"/>
              <a:t> aj.)</a:t>
            </a:r>
          </a:p>
          <a:p>
            <a:pPr lvl="1"/>
            <a:r>
              <a:rPr lang="cs-CZ" sz="2000" b="1" dirty="0" smtClean="0"/>
              <a:t>Salcburk</a:t>
            </a:r>
          </a:p>
          <a:p>
            <a:pPr lvl="1"/>
            <a:r>
              <a:rPr lang="cs-CZ" sz="2000" b="1" dirty="0" err="1" smtClean="0"/>
              <a:t>Bochum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Curych</a:t>
            </a:r>
          </a:p>
          <a:p>
            <a:pPr lvl="1"/>
            <a:r>
              <a:rPr lang="cs-CZ" sz="2000" b="1" dirty="0" smtClean="0"/>
              <a:t>Stockholm aj.</a:t>
            </a:r>
          </a:p>
          <a:p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000" b="1" dirty="0"/>
              <a:t>FRANK CASTORF</a:t>
            </a:r>
            <a:r>
              <a:rPr lang="cs-CZ" sz="2800" b="1" dirty="0"/>
              <a:t> /</a:t>
            </a:r>
            <a:r>
              <a:rPr lang="cs-CZ" sz="3600" b="1" dirty="0"/>
              <a:t> </a:t>
            </a:r>
            <a:r>
              <a:rPr lang="cs-CZ" sz="2800" b="1" dirty="0" smtClean="0"/>
              <a:t>VOLKSBÜHNE BERLIN</a:t>
            </a:r>
            <a:endParaRPr lang="cs-CZ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831" y="4149080"/>
            <a:ext cx="31432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upload.wikimedia.org/wikipedia/commons/thumb/e/e0/Bundesarchiv_Bild_146-2002-003-33A%2C_Berlin%2C_Volksb%C3%BChne.jpg/220px-Bundesarchiv_Bild_146-2002-003-33A%2C_Berlin%2C_Volksb%C3%BChn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844896" cy="284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9/99/Volksb%C3%BChne_am_Rosa-Luxemburg-Platz.jpg/220px-Volksb%C3%BChne_am_Rosa-Luxemburg-Platz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2592288" cy="17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12. 5. 2016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364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366</TotalTime>
  <Words>243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FRANK CASTORF</vt:lpstr>
      <vt:lpstr>Prezentace aplikace PowerPoint</vt:lpstr>
      <vt:lpstr>„Moje základní technika: rozbíjení.“</vt:lpstr>
      <vt:lpstr>Prezentace aplikace PowerPoint</vt:lpstr>
      <vt:lpstr>„Chaos, potřebuji chaos!“</vt:lpstr>
      <vt:lpstr>FRANK CASTORF</vt:lpstr>
      <vt:lpstr>FRANK CASTORF</vt:lpstr>
      <vt:lpstr>FRANK CASTORF</vt:lpstr>
      <vt:lpstr>FRANK CASTORF / VOLKSBÜHNE BERLIN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 CASTORF</dc:title>
  <dc:creator>Václav</dc:creator>
  <cp:lastModifiedBy>Václav</cp:lastModifiedBy>
  <cp:revision>34</cp:revision>
  <dcterms:created xsi:type="dcterms:W3CDTF">2015-02-23T17:14:46Z</dcterms:created>
  <dcterms:modified xsi:type="dcterms:W3CDTF">2016-05-11T16:43:20Z</dcterms:modified>
</cp:coreProperties>
</file>