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66" r:id="rId3"/>
    <p:sldId id="267" r:id="rId4"/>
    <p:sldId id="268" r:id="rId5"/>
    <p:sldId id="269" r:id="rId6"/>
    <p:sldId id="257" r:id="rId7"/>
    <p:sldId id="258" r:id="rId8"/>
    <p:sldId id="259" r:id="rId9"/>
    <p:sldId id="260" r:id="rId10"/>
    <p:sldId id="261" r:id="rId11"/>
    <p:sldId id="264" r:id="rId12"/>
    <p:sldId id="262" r:id="rId13"/>
    <p:sldId id="263" r:id="rId14"/>
    <p:sldId id="270" r:id="rId15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E6768-847F-47FA-903F-1BEF23FF4C20}" type="datetimeFigureOut">
              <a:rPr lang="cs-CZ" smtClean="0"/>
              <a:t>11.5.2016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13474-5971-4E9E-9AA0-85FF3BA9FE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324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E100-7EEE-4ABB-A4A1-5642B7417372}" type="datetime1">
              <a:rPr lang="cs-CZ" smtClean="0"/>
              <a:t>11.5.2016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6D05A91-30B0-4509-AA00-BCFC60BCF5F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827D-7AD7-4E25-8706-1FD8D43D385B}" type="datetime1">
              <a:rPr lang="cs-CZ" smtClean="0"/>
              <a:t>11.5.2016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A91-30B0-4509-AA00-BCFC60BCF5F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6D05A91-30B0-4509-AA00-BCFC60BCF5F5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69AC-436B-414B-8E03-4CD02C600553}" type="datetime1">
              <a:rPr lang="cs-CZ" smtClean="0"/>
              <a:t>11.5.2016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7E24-97A0-4DBF-A82C-39E57DDDFE04}" type="datetime1">
              <a:rPr lang="cs-CZ" smtClean="0"/>
              <a:t>11.5.2016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6D05A91-30B0-4509-AA00-BCFC60BCF5F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665-CAB7-47D1-A88E-C3E71C1D2A73}" type="datetime1">
              <a:rPr lang="cs-CZ" smtClean="0"/>
              <a:t>11.5.2016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6D05A91-30B0-4509-AA00-BCFC60BCF5F5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6C54298-3A09-464D-96E6-5E806DD2F27E}" type="datetime1">
              <a:rPr lang="cs-CZ" smtClean="0"/>
              <a:t>11.5.2016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A91-30B0-4509-AA00-BCFC60BCF5F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945A-7795-4D2B-A833-CC46D9B2E109}" type="datetime1">
              <a:rPr lang="cs-CZ" smtClean="0"/>
              <a:t>11.5.2016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6D05A91-30B0-4509-AA00-BCFC60BCF5F5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574C-377F-4888-94D6-48449896CD18}" type="datetime1">
              <a:rPr lang="cs-CZ" smtClean="0"/>
              <a:t>11.5.2016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6D05A91-30B0-4509-AA00-BCFC60BCF5F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BE043-C2AE-4CA9-8BA7-3003535180E7}" type="datetime1">
              <a:rPr lang="cs-CZ" smtClean="0"/>
              <a:t>11.5.2016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D05A91-30B0-4509-AA00-BCFC60BCF5F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6D05A91-30B0-4509-AA00-BCFC60BCF5F5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92CF-46F9-4ECB-B9D9-843C40D3A84D}" type="datetime1">
              <a:rPr lang="cs-CZ" smtClean="0"/>
              <a:t>11.5.2016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6D05A91-30B0-4509-AA00-BCFC60BCF5F5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7B8EB5B-24C3-42EC-A655-756C78F2DF21}" type="datetime1">
              <a:rPr lang="cs-CZ" smtClean="0"/>
              <a:t>11.5.2016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C834B7B-441D-46E7-80B3-F2AEB5CB56BF}" type="datetime1">
              <a:rPr lang="cs-CZ" smtClean="0"/>
              <a:t>11.5.2016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6D05A91-30B0-4509-AA00-BCFC60BCF5F5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vUy--PBiE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Inscenace podle Dostojevského – </a:t>
            </a:r>
            <a:r>
              <a:rPr lang="cs-CZ" dirty="0" err="1" smtClean="0"/>
              <a:t>Volksbühne</a:t>
            </a:r>
            <a:r>
              <a:rPr lang="cs-CZ" dirty="0" smtClean="0"/>
              <a:t> </a:t>
            </a:r>
            <a:r>
              <a:rPr lang="cs-CZ" dirty="0" err="1" smtClean="0"/>
              <a:t>Berlin</a:t>
            </a:r>
            <a:r>
              <a:rPr lang="cs-CZ" dirty="0" smtClean="0"/>
              <a:t> 2002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A91-30B0-4509-AA00-BCFC60BCF5F5}" type="slidenum">
              <a:rPr lang="cs-CZ" smtClean="0"/>
              <a:t>1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FRANK CASTORF</a:t>
            </a:r>
            <a:br>
              <a:rPr lang="cs-CZ" dirty="0" smtClean="0"/>
            </a:br>
            <a:r>
              <a:rPr lang="cs-CZ" dirty="0" smtClean="0"/>
              <a:t>IDIOT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094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prstClr val="black"/>
                </a:solidFill>
              </a:rPr>
              <a:t>Frank </a:t>
            </a:r>
            <a:r>
              <a:rPr lang="cs-CZ" sz="2800" dirty="0" err="1">
                <a:solidFill>
                  <a:prstClr val="black"/>
                </a:solidFill>
              </a:rPr>
              <a:t>Castorf</a:t>
            </a:r>
            <a:r>
              <a:rPr lang="cs-CZ" sz="2800" dirty="0">
                <a:solidFill>
                  <a:prstClr val="black"/>
                </a:solidFill>
              </a:rPr>
              <a:t> / Idiot / scéna Bert Neumann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A91-30B0-4509-AA00-BCFC60BCF5F5}" type="slidenum">
              <a:rPr lang="cs-CZ" smtClean="0"/>
              <a:t>10</a:t>
            </a:fld>
            <a:endParaRPr lang="cs-CZ"/>
          </a:p>
        </p:txBody>
      </p:sp>
      <p:pic>
        <p:nvPicPr>
          <p:cNvPr id="5122" name="Picture 2" descr="C:\Documents and Settings\cejpek.JAMU\Dokumenty\Obrázky\Castorf_Idiot\Castorf_Neumann_Idiot_5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3119" y="1798637"/>
            <a:ext cx="238125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51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 smtClean="0"/>
              <a:t>Frank </a:t>
            </a:r>
            <a:r>
              <a:rPr lang="cs-CZ" sz="3200" dirty="0" err="1" smtClean="0"/>
              <a:t>Castorf</a:t>
            </a:r>
            <a:r>
              <a:rPr lang="cs-CZ" sz="3200" dirty="0" smtClean="0"/>
              <a:t> / Hospodyně / scéna Bert Neumann</a:t>
            </a:r>
            <a:endParaRPr 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A91-30B0-4509-AA00-BCFC60BCF5F5}" type="slidenum">
              <a:rPr lang="cs-CZ" smtClean="0"/>
              <a:t>11</a:t>
            </a:fld>
            <a:endParaRPr lang="cs-CZ"/>
          </a:p>
        </p:txBody>
      </p:sp>
      <p:pic>
        <p:nvPicPr>
          <p:cNvPr id="8194" name="Picture 2" descr="C:\Documents and Settings\cejpek.JAMU\Dokumenty\Obrázky\Castorf_Idiot\Castorf_Idio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9893" y="1527175"/>
            <a:ext cx="654770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20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prstClr val="black"/>
                </a:solidFill>
              </a:rPr>
              <a:t>Frank </a:t>
            </a:r>
            <a:r>
              <a:rPr lang="cs-CZ" sz="2800" dirty="0" err="1">
                <a:solidFill>
                  <a:prstClr val="black"/>
                </a:solidFill>
              </a:rPr>
              <a:t>Castorf</a:t>
            </a:r>
            <a:r>
              <a:rPr lang="cs-CZ" sz="2800" dirty="0">
                <a:solidFill>
                  <a:prstClr val="black"/>
                </a:solidFill>
              </a:rPr>
              <a:t> / Idiot / </a:t>
            </a:r>
            <a:r>
              <a:rPr lang="cs-CZ" sz="2800" dirty="0" smtClean="0">
                <a:solidFill>
                  <a:prstClr val="black"/>
                </a:solidFill>
              </a:rPr>
              <a:t>Martin </a:t>
            </a:r>
            <a:r>
              <a:rPr lang="cs-CZ" sz="2800" dirty="0" err="1" smtClean="0">
                <a:solidFill>
                  <a:prstClr val="black"/>
                </a:solidFill>
              </a:rPr>
              <a:t>Wuttke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A91-30B0-4509-AA00-BCFC60BCF5F5}" type="slidenum">
              <a:rPr lang="cs-CZ" smtClean="0"/>
              <a:t>12</a:t>
            </a:fld>
            <a:endParaRPr lang="cs-CZ"/>
          </a:p>
        </p:txBody>
      </p:sp>
      <p:pic>
        <p:nvPicPr>
          <p:cNvPr id="6146" name="Picture 2" descr="C:\Documents and Settings\cejpek.JAMU\Dokumenty\Obrázky\Castorf_Idiot\Martin Wutke_Idiot_obr.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56992"/>
            <a:ext cx="1535426" cy="218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cejpek.JAMU\Dokumenty\Obrázky\Castorf_Idiot\Martin Wutke_Idi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60848"/>
            <a:ext cx="3840435" cy="256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04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prstClr val="black"/>
                </a:solidFill>
              </a:rPr>
              <a:t>Frank </a:t>
            </a:r>
            <a:r>
              <a:rPr lang="cs-CZ" sz="2800" dirty="0" err="1">
                <a:solidFill>
                  <a:prstClr val="black"/>
                </a:solidFill>
              </a:rPr>
              <a:t>Castorf</a:t>
            </a:r>
            <a:r>
              <a:rPr lang="cs-CZ" sz="2800" dirty="0">
                <a:solidFill>
                  <a:prstClr val="black"/>
                </a:solidFill>
              </a:rPr>
              <a:t> / Idiot / Martin </a:t>
            </a:r>
            <a:r>
              <a:rPr lang="cs-CZ" sz="2800" dirty="0" err="1">
                <a:solidFill>
                  <a:prstClr val="black"/>
                </a:solidFill>
              </a:rPr>
              <a:t>Wuttke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A91-30B0-4509-AA00-BCFC60BCF5F5}" type="slidenum">
              <a:rPr lang="cs-CZ" smtClean="0"/>
              <a:t>13</a:t>
            </a:fld>
            <a:endParaRPr lang="cs-CZ"/>
          </a:p>
        </p:txBody>
      </p:sp>
      <p:pic>
        <p:nvPicPr>
          <p:cNvPr id="7170" name="Picture 2" descr="C:\Documents and Settings\cejpek.JAMU\Dokumenty\Obrázky\Castorf_Idiot\der-idiot_title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4744" y="1971675"/>
            <a:ext cx="6858000" cy="36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prstClr val="black"/>
                </a:solidFill>
              </a:rPr>
              <a:t>Frank </a:t>
            </a:r>
            <a:r>
              <a:rPr lang="cs-CZ" sz="2800" dirty="0" err="1">
                <a:solidFill>
                  <a:prstClr val="black"/>
                </a:solidFill>
              </a:rPr>
              <a:t>Castorf</a:t>
            </a:r>
            <a:r>
              <a:rPr lang="cs-CZ" sz="2800" dirty="0">
                <a:solidFill>
                  <a:prstClr val="black"/>
                </a:solidFill>
              </a:rPr>
              <a:t> / Idiot / Martin </a:t>
            </a:r>
            <a:r>
              <a:rPr lang="cs-CZ" sz="2800" dirty="0" err="1">
                <a:solidFill>
                  <a:prstClr val="black"/>
                </a:solidFill>
              </a:rPr>
              <a:t>Wuttke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A91-30B0-4509-AA00-BCFC60BCF5F5}" type="slidenum">
              <a:rPr lang="cs-CZ" smtClean="0"/>
              <a:t>14</a:t>
            </a:fld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u="sng" dirty="0">
                <a:hlinkClick r:id="rId2" tooltip="&quot;Der Idiot&quot; von Frank Castorf nach Fjodor Dostojewskij / Teil 1"/>
              </a:rPr>
              <a:t>"Der Idiot" von Frank </a:t>
            </a:r>
            <a:r>
              <a:rPr lang="cs-CZ" u="sng" dirty="0" err="1">
                <a:hlinkClick r:id="rId2" tooltip="&quot;Der Idiot&quot; von Frank Castorf nach Fjodor Dostojewskij / Teil 1"/>
              </a:rPr>
              <a:t>Castorf</a:t>
            </a:r>
            <a:r>
              <a:rPr lang="cs-CZ" u="sng" dirty="0">
                <a:hlinkClick r:id="rId2" tooltip="&quot;Der Idiot&quot; von Frank Castorf nach Fjodor Dostojewskij / Teil 1"/>
              </a:rPr>
              <a:t> nach </a:t>
            </a:r>
            <a:r>
              <a:rPr lang="cs-CZ" u="sng" dirty="0" err="1">
                <a:hlinkClick r:id="rId2" tooltip="&quot;Der Idiot&quot; von Frank Castorf nach Fjodor Dostojewskij / Teil 1"/>
              </a:rPr>
              <a:t>Fjodor</a:t>
            </a:r>
            <a:r>
              <a:rPr lang="cs-CZ" u="sng" dirty="0">
                <a:hlinkClick r:id="rId2" tooltip="&quot;Der Idiot&quot; von Frank Castorf nach Fjodor Dostojewskij / Teil 1"/>
              </a:rPr>
              <a:t> </a:t>
            </a:r>
            <a:r>
              <a:rPr lang="cs-CZ" u="sng" dirty="0" err="1">
                <a:hlinkClick r:id="rId2" tooltip="&quot;Der Idiot&quot; von Frank Castorf nach Fjodor Dostojewskij / Teil 1"/>
              </a:rPr>
              <a:t>Dostojewskij</a:t>
            </a:r>
            <a:r>
              <a:rPr lang="cs-CZ" u="sng" dirty="0">
                <a:hlinkClick r:id="rId2" tooltip="&quot;Der Idiot&quot; von Frank Castorf nach Fjodor Dostojewskij / Teil 1"/>
              </a:rPr>
              <a:t> / </a:t>
            </a:r>
            <a:r>
              <a:rPr lang="cs-CZ" u="sng" dirty="0" err="1">
                <a:hlinkClick r:id="rId2" tooltip="&quot;Der Idiot&quot; von Frank Castorf nach Fjodor Dostojewskij / Teil 1"/>
              </a:rPr>
              <a:t>Teil</a:t>
            </a:r>
            <a:r>
              <a:rPr lang="cs-CZ" u="sng" dirty="0">
                <a:hlinkClick r:id="rId2" tooltip="&quot;Der Idiot&quot; von Frank Castorf nach Fjodor Dostojewskij / Teil 1"/>
              </a:rPr>
              <a:t>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930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Castorf</a:t>
            </a:r>
            <a:r>
              <a:rPr lang="cs-CZ" sz="2400" dirty="0" smtClean="0"/>
              <a:t> – </a:t>
            </a:r>
            <a:r>
              <a:rPr lang="cs-CZ" sz="2400" dirty="0" err="1" smtClean="0"/>
              <a:t>Dostojevskij</a:t>
            </a:r>
            <a:r>
              <a:rPr lang="cs-CZ" sz="2400" dirty="0" smtClean="0"/>
              <a:t> / Emila Filla: Čtenář Dostojevského</a:t>
            </a:r>
            <a:endParaRPr 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A91-30B0-4509-AA00-BCFC60BCF5F5}" type="slidenum">
              <a:rPr lang="cs-CZ" smtClean="0"/>
              <a:t>2</a:t>
            </a:fld>
            <a:endParaRPr lang="cs-CZ"/>
          </a:p>
        </p:txBody>
      </p:sp>
      <p:pic>
        <p:nvPicPr>
          <p:cNvPr id="9218" name="Picture 2" descr="C:\Documents and Settings\cejpek.JAMU\Dokumenty\Obrázky\Dostojevskij\Emil Filla_Čtenář Dostojevskéh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2" y="1858648"/>
            <a:ext cx="2946822" cy="356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57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>
                <a:solidFill>
                  <a:prstClr val="black"/>
                </a:solidFill>
              </a:rPr>
              <a:t>Castorf</a:t>
            </a:r>
            <a:r>
              <a:rPr lang="cs-CZ" sz="2400" dirty="0">
                <a:solidFill>
                  <a:prstClr val="black"/>
                </a:solidFill>
              </a:rPr>
              <a:t> – </a:t>
            </a:r>
            <a:r>
              <a:rPr lang="cs-CZ" sz="2400" dirty="0" err="1">
                <a:solidFill>
                  <a:prstClr val="black"/>
                </a:solidFill>
              </a:rPr>
              <a:t>Dostojevskij</a:t>
            </a:r>
            <a:r>
              <a:rPr lang="cs-CZ" sz="2400" dirty="0">
                <a:solidFill>
                  <a:prstClr val="black"/>
                </a:solidFill>
              </a:rPr>
              <a:t> / </a:t>
            </a:r>
            <a:r>
              <a:rPr lang="cs-CZ" sz="2400" dirty="0" smtClean="0">
                <a:solidFill>
                  <a:prstClr val="black"/>
                </a:solidFill>
              </a:rPr>
              <a:t>Singer: </a:t>
            </a:r>
            <a:r>
              <a:rPr lang="cs-CZ" sz="2400" dirty="0">
                <a:solidFill>
                  <a:prstClr val="black"/>
                </a:solidFill>
              </a:rPr>
              <a:t>Čtenář Dostojevského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A91-30B0-4509-AA00-BCFC60BCF5F5}" type="slidenum">
              <a:rPr lang="cs-CZ" smtClean="0"/>
              <a:t>3</a:t>
            </a:fld>
            <a:endParaRPr lang="cs-CZ"/>
          </a:p>
        </p:txBody>
      </p:sp>
      <p:pic>
        <p:nvPicPr>
          <p:cNvPr id="10242" name="Picture 2" descr="C:\Documents and Settings\cejpek.JAMU\Dokumenty\Obrázky\Dostojevskij\preview_singer_ten_dostojevskho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6394" y="2184400"/>
            <a:ext cx="33147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91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400" dirty="0" err="1">
                <a:solidFill>
                  <a:prstClr val="black"/>
                </a:solidFill>
              </a:rPr>
              <a:t>Castorf</a:t>
            </a:r>
            <a:r>
              <a:rPr lang="cs-CZ" sz="2400" dirty="0">
                <a:solidFill>
                  <a:prstClr val="black"/>
                </a:solidFill>
              </a:rPr>
              <a:t> – </a:t>
            </a:r>
            <a:r>
              <a:rPr lang="cs-CZ" sz="2400" dirty="0" err="1">
                <a:solidFill>
                  <a:prstClr val="black"/>
                </a:solidFill>
              </a:rPr>
              <a:t>Dostojevskij</a:t>
            </a:r>
            <a:r>
              <a:rPr lang="cs-CZ" sz="2400" dirty="0">
                <a:solidFill>
                  <a:prstClr val="black"/>
                </a:solidFill>
              </a:rPr>
              <a:t> / </a:t>
            </a:r>
            <a:r>
              <a:rPr lang="cs-CZ" sz="2400" dirty="0" smtClean="0">
                <a:solidFill>
                  <a:prstClr val="black"/>
                </a:solidFill>
              </a:rPr>
              <a:t>Alena Šplíchalová: </a:t>
            </a:r>
            <a:r>
              <a:rPr lang="cs-CZ" sz="2400" dirty="0">
                <a:solidFill>
                  <a:prstClr val="black"/>
                </a:solidFill>
              </a:rPr>
              <a:t>Čtenář Dostojevského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A91-30B0-4509-AA00-BCFC60BCF5F5}" type="slidenum">
              <a:rPr lang="cs-CZ" smtClean="0"/>
              <a:t>4</a:t>
            </a:fld>
            <a:endParaRPr lang="cs-CZ"/>
          </a:p>
        </p:txBody>
      </p:sp>
      <p:pic>
        <p:nvPicPr>
          <p:cNvPr id="11266" name="Picture 2" descr="C:\Documents and Settings\cejpek.JAMU\Dokumenty\Obrázky\Dostojevskij\Alena Šplíchalová_Čtenář D.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620" y="2026976"/>
            <a:ext cx="4461652" cy="334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04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400" dirty="0" err="1">
                <a:solidFill>
                  <a:prstClr val="black"/>
                </a:solidFill>
              </a:rPr>
              <a:t>Castorf</a:t>
            </a:r>
            <a:r>
              <a:rPr lang="cs-CZ" sz="2400" dirty="0">
                <a:solidFill>
                  <a:prstClr val="black"/>
                </a:solidFill>
              </a:rPr>
              <a:t> – </a:t>
            </a:r>
            <a:r>
              <a:rPr lang="cs-CZ" sz="2400" dirty="0" err="1">
                <a:solidFill>
                  <a:prstClr val="black"/>
                </a:solidFill>
              </a:rPr>
              <a:t>Dostojevskij</a:t>
            </a:r>
            <a:r>
              <a:rPr lang="cs-CZ" sz="2400" dirty="0">
                <a:solidFill>
                  <a:prstClr val="black"/>
                </a:solidFill>
              </a:rPr>
              <a:t> </a:t>
            </a:r>
            <a:r>
              <a:rPr lang="cs-CZ" sz="2400" dirty="0" smtClean="0">
                <a:solidFill>
                  <a:prstClr val="black"/>
                </a:solidFill>
              </a:rPr>
              <a:t>/ </a:t>
            </a:r>
            <a:br>
              <a:rPr lang="cs-CZ" sz="2400" dirty="0" smtClean="0">
                <a:solidFill>
                  <a:prstClr val="black"/>
                </a:solidFill>
              </a:rPr>
            </a:br>
            <a:r>
              <a:rPr lang="cs-CZ" sz="2400" dirty="0" smtClean="0">
                <a:solidFill>
                  <a:prstClr val="black"/>
                </a:solidFill>
              </a:rPr>
              <a:t>Jan Saudek – Sára Saudková: Čtenář </a:t>
            </a:r>
            <a:r>
              <a:rPr lang="cs-CZ" sz="2400" dirty="0">
                <a:solidFill>
                  <a:prstClr val="black"/>
                </a:solidFill>
              </a:rPr>
              <a:t>Dostojevského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A91-30B0-4509-AA00-BCFC60BCF5F5}" type="slidenum">
              <a:rPr lang="cs-CZ" smtClean="0"/>
              <a:t>5</a:t>
            </a:fld>
            <a:endParaRPr lang="cs-CZ"/>
          </a:p>
        </p:txBody>
      </p:sp>
      <p:pic>
        <p:nvPicPr>
          <p:cNvPr id="12290" name="Picture 2" descr="C:\Documents and Settings\cejpek.JAMU\Dokumenty\Obrázky\Dostojevskij\Saudek_Čtenář Dostojevskéh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77244"/>
            <a:ext cx="4497288" cy="421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5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Frank </a:t>
            </a:r>
            <a:r>
              <a:rPr lang="cs-CZ" sz="2800" dirty="0" err="1" smtClean="0"/>
              <a:t>Castorf</a:t>
            </a:r>
            <a:r>
              <a:rPr lang="cs-CZ" sz="2800" dirty="0" smtClean="0"/>
              <a:t> / Idiot / scéna Bert Neumann</a:t>
            </a:r>
            <a:endParaRPr lang="cs-CZ" sz="28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A91-30B0-4509-AA00-BCFC60BCF5F5}" type="slidenum">
              <a:rPr lang="cs-CZ" smtClean="0"/>
              <a:t>6</a:t>
            </a:fld>
            <a:endParaRPr lang="cs-CZ"/>
          </a:p>
        </p:txBody>
      </p:sp>
      <p:pic>
        <p:nvPicPr>
          <p:cNvPr id="1026" name="Picture 2" descr="C:\Documents and Settings\cejpek.JAMU\Dokumenty\Obrázky\Castorf_Idiot\Castorf_Neumann_Idiot_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33" y="1772816"/>
            <a:ext cx="6119967" cy="367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prstClr val="black"/>
                </a:solidFill>
              </a:rPr>
              <a:t>Frank </a:t>
            </a:r>
            <a:r>
              <a:rPr lang="cs-CZ" sz="2800" dirty="0" err="1">
                <a:solidFill>
                  <a:prstClr val="black"/>
                </a:solidFill>
              </a:rPr>
              <a:t>Castorf</a:t>
            </a:r>
            <a:r>
              <a:rPr lang="cs-CZ" sz="2800" dirty="0">
                <a:solidFill>
                  <a:prstClr val="black"/>
                </a:solidFill>
              </a:rPr>
              <a:t> / Idiot / scéna Bert Neumann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A91-30B0-4509-AA00-BCFC60BCF5F5}" type="slidenum">
              <a:rPr lang="cs-CZ" smtClean="0"/>
              <a:t>7</a:t>
            </a:fld>
            <a:endParaRPr lang="cs-CZ"/>
          </a:p>
        </p:txBody>
      </p:sp>
      <p:pic>
        <p:nvPicPr>
          <p:cNvPr id="2050" name="Picture 2" descr="C:\Documents and Settings\cejpek.JAMU\Dokumenty\Obrázky\Castorf_Idiot\Castorf_Neumann_Idiot_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88840"/>
            <a:ext cx="2581126" cy="411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0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prstClr val="black"/>
                </a:solidFill>
              </a:rPr>
              <a:t>Frank </a:t>
            </a:r>
            <a:r>
              <a:rPr lang="cs-CZ" sz="2800" dirty="0" err="1">
                <a:solidFill>
                  <a:prstClr val="black"/>
                </a:solidFill>
              </a:rPr>
              <a:t>Castorf</a:t>
            </a:r>
            <a:r>
              <a:rPr lang="cs-CZ" sz="2800" dirty="0">
                <a:solidFill>
                  <a:prstClr val="black"/>
                </a:solidFill>
              </a:rPr>
              <a:t> / Idiot / scéna Bert Neumann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A91-30B0-4509-AA00-BCFC60BCF5F5}" type="slidenum">
              <a:rPr lang="cs-CZ" smtClean="0"/>
              <a:t>8</a:t>
            </a:fld>
            <a:endParaRPr lang="cs-CZ"/>
          </a:p>
        </p:txBody>
      </p:sp>
      <p:pic>
        <p:nvPicPr>
          <p:cNvPr id="3074" name="Picture 2" descr="C:\Documents and Settings\cejpek.JAMU\Dokumenty\Obrázky\Castorf_Idiot\Castorf_Neumann_Idiot_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6794" y="2225675"/>
            <a:ext cx="19939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31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prstClr val="black"/>
                </a:solidFill>
              </a:rPr>
              <a:t>Frank </a:t>
            </a:r>
            <a:r>
              <a:rPr lang="cs-CZ" sz="2800" dirty="0" err="1">
                <a:solidFill>
                  <a:prstClr val="black"/>
                </a:solidFill>
              </a:rPr>
              <a:t>Castorf</a:t>
            </a:r>
            <a:r>
              <a:rPr lang="cs-CZ" sz="2800" dirty="0">
                <a:solidFill>
                  <a:prstClr val="black"/>
                </a:solidFill>
              </a:rPr>
              <a:t> / Idiot / scéna Bert Neumann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Václav Cejpek / 12. 5. 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A91-30B0-4509-AA00-BCFC60BCF5F5}" type="slidenum">
              <a:rPr lang="cs-CZ" smtClean="0"/>
              <a:t>9</a:t>
            </a:fld>
            <a:endParaRPr lang="cs-CZ"/>
          </a:p>
        </p:txBody>
      </p:sp>
      <p:pic>
        <p:nvPicPr>
          <p:cNvPr id="4098" name="Picture 2" descr="C:\Documents and Settings\cejpek.JAMU\Dokumenty\Obrázky\Castorf_Idiot\Castorf_Neumann_Idiot_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9944" y="2225675"/>
            <a:ext cx="49276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9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94</TotalTime>
  <Words>247</Words>
  <Application>Microsoft Office PowerPoint</Application>
  <PresentationFormat>Předvádění na obrazovce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Administrativní</vt:lpstr>
      <vt:lpstr>FRANK CASTORF IDIOT</vt:lpstr>
      <vt:lpstr>Castorf – Dostojevskij / Emila Filla: Čtenář Dostojevského</vt:lpstr>
      <vt:lpstr>Castorf – Dostojevskij / Singer: Čtenář Dostojevského</vt:lpstr>
      <vt:lpstr>Castorf – Dostojevskij / Alena Šplíchalová: Čtenář Dostojevského</vt:lpstr>
      <vt:lpstr>Castorf – Dostojevskij /  Jan Saudek – Sára Saudková: Čtenář Dostojevského</vt:lpstr>
      <vt:lpstr>Frank Castorf / Idiot / scéna Bert Neumann</vt:lpstr>
      <vt:lpstr>Frank Castorf / Idiot / scéna Bert Neumann</vt:lpstr>
      <vt:lpstr>Frank Castorf / Idiot / scéna Bert Neumann</vt:lpstr>
      <vt:lpstr>Frank Castorf / Idiot / scéna Bert Neumann</vt:lpstr>
      <vt:lpstr>Frank Castorf / Idiot / scéna Bert Neumann</vt:lpstr>
      <vt:lpstr>Frank Castorf / Hospodyně / scéna Bert Neumann</vt:lpstr>
      <vt:lpstr>Frank Castorf / Idiot / Martin Wuttke</vt:lpstr>
      <vt:lpstr>Frank Castorf / Idiot / Martin Wuttke</vt:lpstr>
      <vt:lpstr>Frank Castorf / Idiot / Martin Wuttke</vt:lpstr>
    </vt:vector>
  </TitlesOfParts>
  <Company>Janáčkova akademie múzických umění v Brně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FRANK CASTORF IDIOT</dc:title>
  <dc:creator>Václav Cejpek</dc:creator>
  <cp:lastModifiedBy>Václav</cp:lastModifiedBy>
  <cp:revision>9</cp:revision>
  <cp:lastPrinted>2015-03-31T12:20:44Z</cp:lastPrinted>
  <dcterms:created xsi:type="dcterms:W3CDTF">2015-03-31T12:00:04Z</dcterms:created>
  <dcterms:modified xsi:type="dcterms:W3CDTF">2016-05-11T16:43:10Z</dcterms:modified>
</cp:coreProperties>
</file>