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0AD07D-9570-4844-84F7-5A6074BC91B1}" type="datetimeFigureOut">
              <a:rPr lang="cs-CZ" smtClean="0"/>
              <a:t>2.5.2015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84E25CE-6898-4109-9DB9-6142012DCDF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79439"/>
          </a:xfrm>
        </p:spPr>
        <p:txBody>
          <a:bodyPr/>
          <a:lstStyle/>
          <a:p>
            <a:r>
              <a:rPr lang="cs-CZ" sz="4000" dirty="0" smtClean="0"/>
              <a:t>Manfred </a:t>
            </a:r>
            <a:r>
              <a:rPr lang="cs-CZ" sz="4000" dirty="0" err="1" smtClean="0"/>
              <a:t>Pfister</a:t>
            </a:r>
            <a:r>
              <a:rPr lang="cs-CZ" sz="4000" dirty="0" smtClean="0"/>
              <a:t>: </a:t>
            </a:r>
            <a:br>
              <a:rPr lang="cs-CZ" sz="4000" dirty="0" smtClean="0"/>
            </a:br>
            <a:r>
              <a:rPr lang="cs-CZ" sz="4000" dirty="0" err="1" smtClean="0"/>
              <a:t>Das</a:t>
            </a:r>
            <a:r>
              <a:rPr lang="cs-CZ" sz="4000" dirty="0" smtClean="0"/>
              <a:t> </a:t>
            </a:r>
            <a:r>
              <a:rPr lang="en-US" sz="4000" dirty="0" smtClean="0"/>
              <a:t>Drama</a:t>
            </a:r>
            <a:br>
              <a:rPr lang="en-US" sz="4000" dirty="0" smtClean="0"/>
            </a:br>
            <a:r>
              <a:rPr lang="cs-CZ" sz="4000" dirty="0" smtClean="0"/>
              <a:t>3</a:t>
            </a:r>
            <a:r>
              <a:rPr lang="en-US" sz="4000" dirty="0" smtClean="0"/>
              <a:t>. </a:t>
            </a:r>
            <a:r>
              <a:rPr lang="en-US" sz="4000" dirty="0" err="1" smtClean="0"/>
              <a:t>kapitola</a:t>
            </a:r>
            <a:r>
              <a:rPr lang="en-US" sz="4000" dirty="0" smtClean="0"/>
              <a:t> 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Struktura 3. kapitoly  - 7. část 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5565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400" dirty="0" err="1" smtClean="0"/>
              <a:t>Pfister</a:t>
            </a:r>
            <a:r>
              <a:rPr lang="cs-CZ" sz="2400" dirty="0" smtClean="0"/>
              <a:t> – 3. kapitola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312368"/>
          </a:xfrm>
        </p:spPr>
        <p:txBody>
          <a:bodyPr>
            <a:noAutofit/>
          </a:bodyPr>
          <a:lstStyle/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 smtClean="0"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>
              <a:latin typeface="Arial"/>
              <a:ea typeface="Times New Roman"/>
              <a:cs typeface="Times New Roman"/>
            </a:endParaRPr>
          </a:p>
          <a:p>
            <a:pPr lvl="0" algn="ctr">
              <a:lnSpc>
                <a:spcPct val="110000"/>
              </a:lnSpc>
              <a:buFont typeface="+mj-lt"/>
              <a:buAutoNum type="arabicPeriod" startAt="4"/>
              <a:tabLst>
                <a:tab pos="228600" algn="l"/>
              </a:tabLst>
            </a:pPr>
            <a:endParaRPr lang="cs-CZ" sz="2800" b="1" dirty="0" smtClean="0">
              <a:latin typeface="Arial"/>
              <a:ea typeface="Times New Roman"/>
              <a:cs typeface="Times New Roman"/>
            </a:endParaRPr>
          </a:p>
          <a:p>
            <a:pPr marL="0" lvl="0" indent="0" algn="ctr">
              <a:lnSpc>
                <a:spcPct val="110000"/>
              </a:lnSpc>
              <a:buNone/>
              <a:tabLst>
                <a:tab pos="228600" algn="l"/>
              </a:tabLst>
            </a:pPr>
            <a:r>
              <a:rPr lang="cs-CZ" sz="2800" b="1" dirty="0" smtClean="0">
                <a:latin typeface="Arial"/>
                <a:ea typeface="Times New Roman"/>
                <a:cs typeface="Times New Roman"/>
              </a:rPr>
              <a:t>3. PŘEDÁVÁNÍ INFORMACE</a:t>
            </a:r>
            <a:endParaRPr lang="cs-CZ" sz="2800" b="1" dirty="0"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467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err="1">
                <a:solidFill>
                  <a:srgbClr val="2F5897"/>
                </a:solidFill>
              </a:rPr>
              <a:t>Pfister</a:t>
            </a:r>
            <a:r>
              <a:rPr lang="cs-CZ" sz="2400" dirty="0">
                <a:solidFill>
                  <a:srgbClr val="2F5897"/>
                </a:solidFill>
              </a:rPr>
              <a:t> – 3. kapitola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b="1" dirty="0" smtClean="0"/>
          </a:p>
          <a:p>
            <a:pPr algn="ctr"/>
            <a:endParaRPr lang="cs-CZ" b="1" dirty="0"/>
          </a:p>
          <a:p>
            <a:pPr algn="ctr"/>
            <a:endParaRPr lang="cs-CZ" b="1" dirty="0" smtClean="0"/>
          </a:p>
          <a:p>
            <a:pPr algn="ctr"/>
            <a:endParaRPr lang="cs-CZ" b="1" dirty="0"/>
          </a:p>
          <a:p>
            <a:pPr marL="0" indent="0" algn="ctr">
              <a:buNone/>
            </a:pPr>
            <a:r>
              <a:rPr lang="cs-CZ" b="1" dirty="0" smtClean="0"/>
              <a:t>1. – 6. část </a:t>
            </a:r>
          </a:p>
          <a:p>
            <a:pPr marL="0" indent="0" algn="ctr">
              <a:buNone/>
            </a:pPr>
            <a:r>
              <a:rPr lang="cs-CZ" b="1" dirty="0" smtClean="0"/>
              <a:t>Nejsou součástí prezentace </a:t>
            </a:r>
            <a:br>
              <a:rPr lang="cs-CZ" b="1" dirty="0" smtClean="0"/>
            </a:br>
            <a:r>
              <a:rPr lang="cs-CZ" b="1" dirty="0" smtClean="0"/>
              <a:t>v letním semestru 2014-2015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3778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cs-CZ" sz="2400" dirty="0" err="1"/>
              <a:t>Pfister</a:t>
            </a:r>
            <a:r>
              <a:rPr lang="cs-CZ" sz="2400" dirty="0"/>
              <a:t> – 3. kapitola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Autofit/>
          </a:bodyPr>
          <a:lstStyle/>
          <a:p>
            <a:r>
              <a:rPr lang="cs-CZ" b="1" i="1" dirty="0"/>
              <a:t>7. část Posloupnost předávání informace</a:t>
            </a:r>
            <a:endParaRPr lang="cs-CZ" sz="36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Simultaneita a posloupnost</a:t>
            </a:r>
            <a:endParaRPr lang="cs-CZ" sz="2400" dirty="0">
              <a:solidFill>
                <a:srgbClr val="FF0000"/>
              </a:solidFill>
            </a:endParaRPr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Předávání </a:t>
            </a:r>
            <a:r>
              <a:rPr lang="cs-CZ" b="1" dirty="0" err="1" smtClean="0">
                <a:solidFill>
                  <a:srgbClr val="FF0000"/>
                </a:solidFill>
              </a:rPr>
              <a:t>informacÍ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na počátku dramatu </a:t>
            </a:r>
            <a:endParaRPr lang="cs-CZ" sz="2400" dirty="0">
              <a:solidFill>
                <a:srgbClr val="FF0000"/>
              </a:solidFill>
            </a:endParaRPr>
          </a:p>
          <a:p>
            <a:pPr lvl="2"/>
            <a:r>
              <a:rPr lang="cs-CZ" b="1" dirty="0"/>
              <a:t>Expozice a začátek dramatu </a:t>
            </a:r>
            <a:endParaRPr lang="cs-CZ" sz="2400" dirty="0"/>
          </a:p>
          <a:p>
            <a:pPr lvl="2"/>
            <a:r>
              <a:rPr lang="cs-CZ" b="1" dirty="0"/>
              <a:t>Expozice izolovaná na </a:t>
            </a:r>
            <a:r>
              <a:rPr lang="cs-CZ" b="1" dirty="0" smtClean="0"/>
              <a:t>začátku a expozice integrovaná</a:t>
            </a:r>
            <a:endParaRPr lang="cs-CZ" sz="2400" dirty="0"/>
          </a:p>
          <a:p>
            <a:pPr lvl="2"/>
            <a:r>
              <a:rPr lang="cs-CZ" b="1" dirty="0"/>
              <a:t>Dominantní časový aspekt (zřetel)  </a:t>
            </a:r>
            <a:endParaRPr lang="cs-CZ" sz="2400" dirty="0"/>
          </a:p>
          <a:p>
            <a:pPr lvl="2"/>
            <a:r>
              <a:rPr lang="cs-CZ" b="1" dirty="0"/>
              <a:t>Monologické versus dialogické zprostředkování</a:t>
            </a:r>
            <a:endParaRPr lang="cs-CZ" sz="2400" dirty="0"/>
          </a:p>
          <a:p>
            <a:pPr lvl="2"/>
            <a:r>
              <a:rPr lang="cs-CZ" b="1" dirty="0"/>
              <a:t>Deskriptivní versus normativní teorie expozice</a:t>
            </a:r>
            <a:endParaRPr lang="cs-CZ" sz="2400" dirty="0"/>
          </a:p>
          <a:p>
            <a:pPr lvl="2"/>
            <a:r>
              <a:rPr lang="cs-CZ" b="1" dirty="0"/>
              <a:t>Mimojazykové předávání </a:t>
            </a:r>
            <a:r>
              <a:rPr lang="cs-CZ" b="1" dirty="0" err="1" smtClean="0"/>
              <a:t>informacÍ</a:t>
            </a:r>
            <a:r>
              <a:rPr lang="cs-CZ" b="1" dirty="0" smtClean="0"/>
              <a:t> </a:t>
            </a:r>
            <a:r>
              <a:rPr lang="cs-CZ" b="1" dirty="0"/>
              <a:t>v expozici; p</a:t>
            </a:r>
            <a:r>
              <a:rPr lang="cs-CZ" b="1" i="1" dirty="0"/>
              <a:t>oint </a:t>
            </a:r>
            <a:r>
              <a:rPr lang="cs-CZ" b="1" i="1" dirty="0" err="1"/>
              <a:t>off</a:t>
            </a:r>
            <a:r>
              <a:rPr lang="cs-CZ" b="1" i="1" dirty="0"/>
              <a:t> </a:t>
            </a:r>
            <a:r>
              <a:rPr lang="cs-CZ" b="1" i="1" dirty="0" err="1"/>
              <a:t>attack</a:t>
            </a:r>
            <a:r>
              <a:rPr lang="cs-CZ" b="1" i="1" dirty="0"/>
              <a:t> </a:t>
            </a:r>
            <a:r>
              <a:rPr lang="cs-CZ" b="1" dirty="0"/>
              <a:t> a expozice</a:t>
            </a:r>
            <a:endParaRPr lang="cs-CZ" sz="24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Předávání </a:t>
            </a:r>
            <a:r>
              <a:rPr lang="cs-CZ" b="1" dirty="0" err="1" smtClean="0">
                <a:solidFill>
                  <a:srgbClr val="FF0000"/>
                </a:solidFill>
              </a:rPr>
              <a:t>informacÍ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na konci dramatu</a:t>
            </a:r>
            <a:endParaRPr lang="cs-CZ" sz="2400" dirty="0">
              <a:solidFill>
                <a:srgbClr val="FF0000"/>
              </a:solidFill>
            </a:endParaRPr>
          </a:p>
          <a:p>
            <a:pPr lvl="2"/>
            <a:r>
              <a:rPr lang="cs-CZ" b="1" dirty="0"/>
              <a:t>Uzavřený konce dramatu</a:t>
            </a:r>
            <a:endParaRPr lang="cs-CZ" sz="2400" dirty="0"/>
          </a:p>
          <a:p>
            <a:pPr lvl="2"/>
            <a:r>
              <a:rPr lang="cs-CZ" b="1" dirty="0"/>
              <a:t>Otevřený konec dramatu</a:t>
            </a:r>
            <a:endParaRPr lang="cs-CZ" sz="2400" dirty="0"/>
          </a:p>
          <a:p>
            <a:pPr lvl="1"/>
            <a:r>
              <a:rPr lang="cs-CZ" b="1" dirty="0">
                <a:solidFill>
                  <a:srgbClr val="FF0000"/>
                </a:solidFill>
              </a:rPr>
              <a:t>Předávání </a:t>
            </a:r>
            <a:r>
              <a:rPr lang="cs-CZ" b="1" dirty="0" smtClean="0">
                <a:solidFill>
                  <a:srgbClr val="FF0000"/>
                </a:solidFill>
              </a:rPr>
              <a:t>informací </a:t>
            </a:r>
            <a:r>
              <a:rPr lang="cs-CZ" b="1" dirty="0">
                <a:solidFill>
                  <a:srgbClr val="FF0000"/>
                </a:solidFill>
              </a:rPr>
              <a:t>a potenciál napětí</a:t>
            </a:r>
            <a:endParaRPr lang="cs-CZ" sz="2400" dirty="0">
              <a:solidFill>
                <a:srgbClr val="FF0000"/>
              </a:solidFill>
            </a:endParaRPr>
          </a:p>
          <a:p>
            <a:pPr lvl="2"/>
            <a:r>
              <a:rPr lang="cs-CZ" b="1" dirty="0"/>
              <a:t>Napětí a částečná informovanost</a:t>
            </a:r>
            <a:endParaRPr lang="cs-CZ" sz="2400" dirty="0"/>
          </a:p>
          <a:p>
            <a:pPr lvl="2"/>
            <a:r>
              <a:rPr lang="cs-CZ" b="1" dirty="0"/>
              <a:t>Napětí „co“ a napětí „jak“</a:t>
            </a:r>
            <a:endParaRPr lang="cs-CZ" sz="2400" dirty="0"/>
          </a:p>
          <a:p>
            <a:pPr lvl="2"/>
            <a:r>
              <a:rPr lang="cs-CZ" b="1" dirty="0"/>
              <a:t>Parametry intenzity napětí</a:t>
            </a:r>
            <a:endParaRPr lang="cs-CZ" sz="2400" dirty="0"/>
          </a:p>
          <a:p>
            <a:pPr lvl="2"/>
            <a:r>
              <a:rPr lang="cs-CZ" b="1" dirty="0"/>
              <a:t>Finální (koncové) napětí a dílčí napětí</a:t>
            </a:r>
            <a:endParaRPr lang="cs-CZ" sz="2400" dirty="0"/>
          </a:p>
          <a:p>
            <a:pPr lvl="2"/>
            <a:r>
              <a:rPr lang="cs-CZ" b="1" dirty="0"/>
              <a:t>Měřitelnost napětí?</a:t>
            </a:r>
            <a:endParaRPr lang="cs-CZ" sz="2400" dirty="0"/>
          </a:p>
          <a:p>
            <a:r>
              <a:rPr lang="cs-CZ" b="1" dirty="0"/>
              <a:t> </a:t>
            </a:r>
            <a:endParaRPr lang="cs-CZ" sz="3600" dirty="0"/>
          </a:p>
          <a:p>
            <a:r>
              <a:rPr lang="cs-CZ" b="1" dirty="0"/>
              <a:t> 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3835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75</TotalTime>
  <Words>83</Words>
  <Application>Microsoft Office PowerPoint</Application>
  <PresentationFormat>Předvádění na obrazovce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Exekutivní</vt:lpstr>
      <vt:lpstr>Manfred Pfister:  Das Drama 3. kapitola </vt:lpstr>
      <vt:lpstr>Pfister – 3. kapitola</vt:lpstr>
      <vt:lpstr>Pfister – 3. kapitola</vt:lpstr>
      <vt:lpstr>Pfister – 3. kapitola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Manfred Pfister:  Das Drama 4. kapitola</dc:title>
  <dc:creator>Václav</dc:creator>
  <cp:lastModifiedBy>Václav</cp:lastModifiedBy>
  <cp:revision>8</cp:revision>
  <dcterms:created xsi:type="dcterms:W3CDTF">2015-04-26T19:53:41Z</dcterms:created>
  <dcterms:modified xsi:type="dcterms:W3CDTF">2015-05-02T16:15:33Z</dcterms:modified>
</cp:coreProperties>
</file>